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4202" r:id="rId1"/>
  </p:sldMasterIdLst>
  <p:notesMasterIdLst>
    <p:notesMasterId r:id="rId48"/>
  </p:notesMasterIdLst>
  <p:handoutMasterIdLst>
    <p:handoutMasterId r:id="rId49"/>
  </p:handoutMasterIdLst>
  <p:sldIdLst>
    <p:sldId id="445" r:id="rId2"/>
    <p:sldId id="448" r:id="rId3"/>
    <p:sldId id="494" r:id="rId4"/>
    <p:sldId id="458" r:id="rId5"/>
    <p:sldId id="450" r:id="rId6"/>
    <p:sldId id="451" r:id="rId7"/>
    <p:sldId id="453" r:id="rId8"/>
    <p:sldId id="452" r:id="rId9"/>
    <p:sldId id="457" r:id="rId10"/>
    <p:sldId id="493" r:id="rId11"/>
    <p:sldId id="459" r:id="rId12"/>
    <p:sldId id="460" r:id="rId13"/>
    <p:sldId id="462" r:id="rId14"/>
    <p:sldId id="461" r:id="rId15"/>
    <p:sldId id="495" r:id="rId16"/>
    <p:sldId id="465" r:id="rId17"/>
    <p:sldId id="464" r:id="rId18"/>
    <p:sldId id="466" r:id="rId19"/>
    <p:sldId id="467" r:id="rId20"/>
    <p:sldId id="468" r:id="rId21"/>
    <p:sldId id="469" r:id="rId22"/>
    <p:sldId id="470" r:id="rId23"/>
    <p:sldId id="471" r:id="rId24"/>
    <p:sldId id="472" r:id="rId25"/>
    <p:sldId id="473" r:id="rId26"/>
    <p:sldId id="474" r:id="rId27"/>
    <p:sldId id="496" r:id="rId28"/>
    <p:sldId id="475" r:id="rId29"/>
    <p:sldId id="478" r:id="rId30"/>
    <p:sldId id="477" r:id="rId31"/>
    <p:sldId id="479" r:id="rId32"/>
    <p:sldId id="480" r:id="rId33"/>
    <p:sldId id="481" r:id="rId34"/>
    <p:sldId id="482" r:id="rId35"/>
    <p:sldId id="484" r:id="rId36"/>
    <p:sldId id="483" r:id="rId37"/>
    <p:sldId id="485" r:id="rId38"/>
    <p:sldId id="486" r:id="rId39"/>
    <p:sldId id="487" r:id="rId40"/>
    <p:sldId id="488" r:id="rId41"/>
    <p:sldId id="489" r:id="rId42"/>
    <p:sldId id="490" r:id="rId43"/>
    <p:sldId id="491" r:id="rId44"/>
    <p:sldId id="492" r:id="rId45"/>
    <p:sldId id="463" r:id="rId46"/>
    <p:sldId id="476" r:id="rId47"/>
  </p:sldIdLst>
  <p:sldSz cx="10080625" cy="7559675"/>
  <p:notesSz cx="6797675" cy="9928225"/>
  <p:defaultTextStyle>
    <a:defPPr>
      <a:defRPr lang="en-GB"/>
    </a:defPPr>
    <a:lvl1pPr algn="l" defTabSz="182487"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charset="0"/>
        <a:ea typeface="+mn-ea"/>
        <a:cs typeface="+mn-cs"/>
      </a:defRPr>
    </a:lvl1pPr>
    <a:lvl2pPr marL="431620" indent="-215812" algn="l" defTabSz="182487"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charset="0"/>
        <a:ea typeface="+mn-ea"/>
        <a:cs typeface="+mn-cs"/>
      </a:defRPr>
    </a:lvl2pPr>
    <a:lvl3pPr marL="647431" indent="-215812" algn="l" defTabSz="182487"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charset="0"/>
        <a:ea typeface="+mn-ea"/>
        <a:cs typeface="+mn-cs"/>
      </a:defRPr>
    </a:lvl3pPr>
    <a:lvl4pPr marL="863242" indent="-215812" algn="l" defTabSz="182487"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charset="0"/>
        <a:ea typeface="+mn-ea"/>
        <a:cs typeface="+mn-cs"/>
      </a:defRPr>
    </a:lvl4pPr>
    <a:lvl5pPr marL="1079052" indent="-215812" algn="l" defTabSz="182487" rtl="0" fontAlgn="base" hangingPunct="0">
      <a:lnSpc>
        <a:spcPct val="93000"/>
      </a:lnSpc>
      <a:spcBef>
        <a:spcPct val="0"/>
      </a:spcBef>
      <a:spcAft>
        <a:spcPct val="0"/>
      </a:spcAft>
      <a:buClr>
        <a:srgbClr val="000000"/>
      </a:buClr>
      <a:buSzPct val="45000"/>
      <a:buFont typeface="Wingdings" pitchFamily="2" charset="2"/>
      <a:defRPr kern="1200">
        <a:solidFill>
          <a:schemeClr val="tx1"/>
        </a:solidFill>
        <a:latin typeface="Arial" charset="0"/>
        <a:ea typeface="+mn-ea"/>
        <a:cs typeface="+mn-cs"/>
      </a:defRPr>
    </a:lvl5pPr>
    <a:lvl6pPr marL="2285052" algn="l" defTabSz="914021" rtl="0" eaLnBrk="1" latinLnBrk="0" hangingPunct="1">
      <a:defRPr kern="1200">
        <a:solidFill>
          <a:schemeClr val="tx1"/>
        </a:solidFill>
        <a:latin typeface="Arial" charset="0"/>
        <a:ea typeface="+mn-ea"/>
        <a:cs typeface="+mn-cs"/>
      </a:defRPr>
    </a:lvl6pPr>
    <a:lvl7pPr marL="2742063" algn="l" defTabSz="914021" rtl="0" eaLnBrk="1" latinLnBrk="0" hangingPunct="1">
      <a:defRPr kern="1200">
        <a:solidFill>
          <a:schemeClr val="tx1"/>
        </a:solidFill>
        <a:latin typeface="Arial" charset="0"/>
        <a:ea typeface="+mn-ea"/>
        <a:cs typeface="+mn-cs"/>
      </a:defRPr>
    </a:lvl7pPr>
    <a:lvl8pPr marL="3199073" algn="l" defTabSz="914021" rtl="0" eaLnBrk="1" latinLnBrk="0" hangingPunct="1">
      <a:defRPr kern="1200">
        <a:solidFill>
          <a:schemeClr val="tx1"/>
        </a:solidFill>
        <a:latin typeface="Arial" charset="0"/>
        <a:ea typeface="+mn-ea"/>
        <a:cs typeface="+mn-cs"/>
      </a:defRPr>
    </a:lvl8pPr>
    <a:lvl9pPr marL="3656083" algn="l" defTabSz="914021"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42">
          <p15:clr>
            <a:srgbClr val="A4A3A4"/>
          </p15:clr>
        </p15:guide>
        <p15:guide id="2" pos="18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8E26"/>
    <a:srgbClr val="BEE3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E005E4-3C96-4A02-B250-9AEE7D542684}" v="1039" dt="2018-12-18T14:30:42.752"/>
    <p1510:client id="{316272F6-88B7-406C-BBDA-CC7A8FC98935}" v="2" dt="2018-12-18T19:45:40.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3" autoAdjust="0"/>
    <p:restoredTop sz="79221" autoAdjust="0"/>
  </p:normalViewPr>
  <p:slideViewPr>
    <p:cSldViewPr snapToGrid="0">
      <p:cViewPr varScale="1">
        <p:scale>
          <a:sx n="52" d="100"/>
          <a:sy n="52" d="100"/>
        </p:scale>
        <p:origin x="1704" y="66"/>
      </p:cViewPr>
      <p:guideLst>
        <p:guide orient="horz" pos="2161"/>
        <p:guide pos="2880"/>
      </p:guideLst>
    </p:cSldViewPr>
  </p:slideViewPr>
  <p:outlineViewPr>
    <p:cViewPr varScale="1">
      <p:scale>
        <a:sx n="170" d="200"/>
        <a:sy n="170" d="200"/>
      </p:scale>
      <p:origin x="0" y="-92646"/>
    </p:cViewPr>
  </p:outlineViewPr>
  <p:notesTextViewPr>
    <p:cViewPr>
      <p:scale>
        <a:sx n="100" d="100"/>
        <a:sy n="100" d="100"/>
      </p:scale>
      <p:origin x="0" y="0"/>
    </p:cViewPr>
  </p:notesTextViewPr>
  <p:sorterViewPr>
    <p:cViewPr>
      <p:scale>
        <a:sx n="100" d="100"/>
        <a:sy n="100" d="100"/>
      </p:scale>
      <p:origin x="0" y="-6900"/>
    </p:cViewPr>
  </p:sorterViewPr>
  <p:notesViewPr>
    <p:cSldViewPr snapToGrid="0">
      <p:cViewPr varScale="1">
        <p:scale>
          <a:sx n="59" d="100"/>
          <a:sy n="59" d="100"/>
        </p:scale>
        <p:origin x="-1752" y="-72"/>
      </p:cViewPr>
      <p:guideLst>
        <p:guide orient="horz" pos="2842"/>
        <p:guide pos="188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BERRADA" userId="9570fa6f-7bdd-4fd3-b493-23da13d63d95" providerId="ADAL" clId="{316272F6-88B7-406C-BBDA-CC7A8FC98935}"/>
    <pc:docChg chg="undo redo custSel addSld delSld modSld sldOrd">
      <pc:chgData name="ALI BERRADA" userId="9570fa6f-7bdd-4fd3-b493-23da13d63d95" providerId="ADAL" clId="{316272F6-88B7-406C-BBDA-CC7A8FC98935}" dt="2018-12-18T19:45:58.165" v="7469" actId="113"/>
      <pc:docMkLst>
        <pc:docMk/>
      </pc:docMkLst>
      <pc:sldChg chg="modSp">
        <pc:chgData name="ALI BERRADA" userId="9570fa6f-7bdd-4fd3-b493-23da13d63d95" providerId="ADAL" clId="{316272F6-88B7-406C-BBDA-CC7A8FC98935}" dt="2018-12-18T19:45:58.165" v="7469" actId="113"/>
        <pc:sldMkLst>
          <pc:docMk/>
          <pc:sldMk cId="1600513111" sldId="445"/>
        </pc:sldMkLst>
        <pc:spChg chg="mod">
          <ac:chgData name="ALI BERRADA" userId="9570fa6f-7bdd-4fd3-b493-23da13d63d95" providerId="ADAL" clId="{316272F6-88B7-406C-BBDA-CC7A8FC98935}" dt="2018-12-18T19:45:58.165" v="7469" actId="113"/>
          <ac:spMkLst>
            <pc:docMk/>
            <pc:sldMk cId="1600513111" sldId="445"/>
            <ac:spMk id="3" creationId="{00000000-0000-0000-0000-000000000000}"/>
          </ac:spMkLst>
        </pc:spChg>
        <pc:spChg chg="mod">
          <ac:chgData name="ALI BERRADA" userId="9570fa6f-7bdd-4fd3-b493-23da13d63d95" providerId="ADAL" clId="{316272F6-88B7-406C-BBDA-CC7A8FC98935}" dt="2018-12-16T18:04:31.850" v="2734" actId="27636"/>
          <ac:spMkLst>
            <pc:docMk/>
            <pc:sldMk cId="1600513111" sldId="445"/>
            <ac:spMk id="6" creationId="{00000000-0000-0000-0000-000000000000}"/>
          </ac:spMkLst>
        </pc:spChg>
      </pc:sldChg>
      <pc:sldChg chg="modSp">
        <pc:chgData name="ALI BERRADA" userId="9570fa6f-7bdd-4fd3-b493-23da13d63d95" providerId="ADAL" clId="{316272F6-88B7-406C-BBDA-CC7A8FC98935}" dt="2018-12-18T19:32:42.469" v="7447" actId="20577"/>
        <pc:sldMkLst>
          <pc:docMk/>
          <pc:sldMk cId="2039142411" sldId="448"/>
        </pc:sldMkLst>
        <pc:spChg chg="mod">
          <ac:chgData name="ALI BERRADA" userId="9570fa6f-7bdd-4fd3-b493-23da13d63d95" providerId="ADAL" clId="{316272F6-88B7-406C-BBDA-CC7A8FC98935}" dt="2018-12-16T00:57:03.849" v="203" actId="20577"/>
          <ac:spMkLst>
            <pc:docMk/>
            <pc:sldMk cId="2039142411" sldId="448"/>
            <ac:spMk id="2" creationId="{00000000-0000-0000-0000-000000000000}"/>
          </ac:spMkLst>
        </pc:spChg>
        <pc:spChg chg="mod">
          <ac:chgData name="ALI BERRADA" userId="9570fa6f-7bdd-4fd3-b493-23da13d63d95" providerId="ADAL" clId="{316272F6-88B7-406C-BBDA-CC7A8FC98935}" dt="2018-12-18T19:32:42.469" v="7447" actId="20577"/>
          <ac:spMkLst>
            <pc:docMk/>
            <pc:sldMk cId="2039142411" sldId="448"/>
            <ac:spMk id="3" creationId="{00000000-0000-0000-0000-000000000000}"/>
          </ac:spMkLst>
        </pc:spChg>
      </pc:sldChg>
      <pc:sldChg chg="addSp modSp modAnim">
        <pc:chgData name="ALI BERRADA" userId="9570fa6f-7bdd-4fd3-b493-23da13d63d95" providerId="ADAL" clId="{316272F6-88B7-406C-BBDA-CC7A8FC98935}" dt="2018-12-16T00:56:46.355" v="187" actId="20577"/>
        <pc:sldMkLst>
          <pc:docMk/>
          <pc:sldMk cId="2345471387" sldId="450"/>
        </pc:sldMkLst>
        <pc:spChg chg="mod">
          <ac:chgData name="ALI BERRADA" userId="9570fa6f-7bdd-4fd3-b493-23da13d63d95" providerId="ADAL" clId="{316272F6-88B7-406C-BBDA-CC7A8FC98935}" dt="2018-12-16T00:56:46.355" v="187" actId="20577"/>
          <ac:spMkLst>
            <pc:docMk/>
            <pc:sldMk cId="2345471387" sldId="450"/>
            <ac:spMk id="2" creationId="{00000000-0000-0000-0000-000000000000}"/>
          </ac:spMkLst>
        </pc:spChg>
        <pc:spChg chg="mod">
          <ac:chgData name="ALI BERRADA" userId="9570fa6f-7bdd-4fd3-b493-23da13d63d95" providerId="ADAL" clId="{316272F6-88B7-406C-BBDA-CC7A8FC98935}" dt="2018-12-16T00:53:35.002" v="133" actId="20577"/>
          <ac:spMkLst>
            <pc:docMk/>
            <pc:sldMk cId="2345471387" sldId="450"/>
            <ac:spMk id="3" creationId="{00000000-0000-0000-0000-000000000000}"/>
          </ac:spMkLst>
        </pc:spChg>
        <pc:picChg chg="add mod">
          <ac:chgData name="ALI BERRADA" userId="9570fa6f-7bdd-4fd3-b493-23da13d63d95" providerId="ADAL" clId="{316272F6-88B7-406C-BBDA-CC7A8FC98935}" dt="2018-12-16T00:53:45.600" v="136" actId="1076"/>
          <ac:picMkLst>
            <pc:docMk/>
            <pc:sldMk cId="2345471387" sldId="450"/>
            <ac:picMk id="5" creationId="{4171BD0C-BADE-4EBA-9556-191E706FF5E8}"/>
          </ac:picMkLst>
        </pc:picChg>
        <pc:picChg chg="add mod">
          <ac:chgData name="ALI BERRADA" userId="9570fa6f-7bdd-4fd3-b493-23da13d63d95" providerId="ADAL" clId="{316272F6-88B7-406C-BBDA-CC7A8FC98935}" dt="2018-12-16T00:53:48.556" v="137" actId="1076"/>
          <ac:picMkLst>
            <pc:docMk/>
            <pc:sldMk cId="2345471387" sldId="450"/>
            <ac:picMk id="6" creationId="{CB6B78E4-D525-42EF-A1A7-0A7F25DC533D}"/>
          </ac:picMkLst>
        </pc:picChg>
        <pc:picChg chg="add mod">
          <ac:chgData name="ALI BERRADA" userId="9570fa6f-7bdd-4fd3-b493-23da13d63d95" providerId="ADAL" clId="{316272F6-88B7-406C-BBDA-CC7A8FC98935}" dt="2018-12-16T00:53:58.424" v="140" actId="14100"/>
          <ac:picMkLst>
            <pc:docMk/>
            <pc:sldMk cId="2345471387" sldId="450"/>
            <ac:picMk id="7" creationId="{FC0FD122-807C-45BA-A535-6EEB9C58F3F8}"/>
          </ac:picMkLst>
        </pc:picChg>
      </pc:sldChg>
      <pc:sldChg chg="addSp modSp">
        <pc:chgData name="ALI BERRADA" userId="9570fa6f-7bdd-4fd3-b493-23da13d63d95" providerId="ADAL" clId="{316272F6-88B7-406C-BBDA-CC7A8FC98935}" dt="2018-12-16T00:55:36.466" v="176" actId="1076"/>
        <pc:sldMkLst>
          <pc:docMk/>
          <pc:sldMk cId="2111286226" sldId="451"/>
        </pc:sldMkLst>
        <pc:spChg chg="mod">
          <ac:chgData name="ALI BERRADA" userId="9570fa6f-7bdd-4fd3-b493-23da13d63d95" providerId="ADAL" clId="{316272F6-88B7-406C-BBDA-CC7A8FC98935}" dt="2018-12-16T00:55:10.704" v="171" actId="20577"/>
          <ac:spMkLst>
            <pc:docMk/>
            <pc:sldMk cId="2111286226" sldId="451"/>
            <ac:spMk id="2" creationId="{00000000-0000-0000-0000-000000000000}"/>
          </ac:spMkLst>
        </pc:spChg>
        <pc:spChg chg="mod">
          <ac:chgData name="ALI BERRADA" userId="9570fa6f-7bdd-4fd3-b493-23da13d63d95" providerId="ADAL" clId="{316272F6-88B7-406C-BBDA-CC7A8FC98935}" dt="2018-12-16T00:55:28.084" v="174"/>
          <ac:spMkLst>
            <pc:docMk/>
            <pc:sldMk cId="2111286226" sldId="451"/>
            <ac:spMk id="3" creationId="{00000000-0000-0000-0000-000000000000}"/>
          </ac:spMkLst>
        </pc:spChg>
        <pc:picChg chg="add mod">
          <ac:chgData name="ALI BERRADA" userId="9570fa6f-7bdd-4fd3-b493-23da13d63d95" providerId="ADAL" clId="{316272F6-88B7-406C-BBDA-CC7A8FC98935}" dt="2018-12-16T00:55:36.466" v="176" actId="1076"/>
          <ac:picMkLst>
            <pc:docMk/>
            <pc:sldMk cId="2111286226" sldId="451"/>
            <ac:picMk id="5" creationId="{EE62CC7F-8BEC-44CD-B6D4-162D0F888DD3}"/>
          </ac:picMkLst>
        </pc:picChg>
      </pc:sldChg>
      <pc:sldChg chg="addSp delSp modSp">
        <pc:chgData name="ALI BERRADA" userId="9570fa6f-7bdd-4fd3-b493-23da13d63d95" providerId="ADAL" clId="{316272F6-88B7-406C-BBDA-CC7A8FC98935}" dt="2018-12-16T00:56:26.352" v="183" actId="1076"/>
        <pc:sldMkLst>
          <pc:docMk/>
          <pc:sldMk cId="2908518555" sldId="452"/>
        </pc:sldMkLst>
        <pc:spChg chg="mod">
          <ac:chgData name="ALI BERRADA" userId="9570fa6f-7bdd-4fd3-b493-23da13d63d95" providerId="ADAL" clId="{316272F6-88B7-406C-BBDA-CC7A8FC98935}" dt="2018-12-16T00:56:11.520" v="179" actId="20577"/>
          <ac:spMkLst>
            <pc:docMk/>
            <pc:sldMk cId="2908518555" sldId="452"/>
            <ac:spMk id="2" creationId="{00000000-0000-0000-0000-000000000000}"/>
          </ac:spMkLst>
        </pc:spChg>
        <pc:spChg chg="del">
          <ac:chgData name="ALI BERRADA" userId="9570fa6f-7bdd-4fd3-b493-23da13d63d95" providerId="ADAL" clId="{316272F6-88B7-406C-BBDA-CC7A8FC98935}" dt="2018-12-16T00:56:19.820" v="180"/>
          <ac:spMkLst>
            <pc:docMk/>
            <pc:sldMk cId="2908518555" sldId="452"/>
            <ac:spMk id="3" creationId="{00000000-0000-0000-0000-000000000000}"/>
          </ac:spMkLst>
        </pc:spChg>
        <pc:picChg chg="add mod">
          <ac:chgData name="ALI BERRADA" userId="9570fa6f-7bdd-4fd3-b493-23da13d63d95" providerId="ADAL" clId="{316272F6-88B7-406C-BBDA-CC7A8FC98935}" dt="2018-12-16T00:56:26.352" v="183" actId="1076"/>
          <ac:picMkLst>
            <pc:docMk/>
            <pc:sldMk cId="2908518555" sldId="452"/>
            <ac:picMk id="5" creationId="{0AB9E06C-6C48-450C-B68C-7C7F296DAEB5}"/>
          </ac:picMkLst>
        </pc:picChg>
      </pc:sldChg>
      <pc:sldChg chg="addSp delSp modSp">
        <pc:chgData name="ALI BERRADA" userId="9570fa6f-7bdd-4fd3-b493-23da13d63d95" providerId="ADAL" clId="{316272F6-88B7-406C-BBDA-CC7A8FC98935}" dt="2018-12-16T01:00:33.781" v="332" actId="1076"/>
        <pc:sldMkLst>
          <pc:docMk/>
          <pc:sldMk cId="4135184296" sldId="453"/>
        </pc:sldMkLst>
        <pc:spChg chg="mod">
          <ac:chgData name="ALI BERRADA" userId="9570fa6f-7bdd-4fd3-b493-23da13d63d95" providerId="ADAL" clId="{316272F6-88B7-406C-BBDA-CC7A8FC98935}" dt="2018-12-16T01:00:12.034" v="327" actId="20577"/>
          <ac:spMkLst>
            <pc:docMk/>
            <pc:sldMk cId="4135184296" sldId="453"/>
            <ac:spMk id="2" creationId="{032A2E1C-E0CD-425B-8127-1179C3ABAA99}"/>
          </ac:spMkLst>
        </pc:spChg>
        <pc:spChg chg="del">
          <ac:chgData name="ALI BERRADA" userId="9570fa6f-7bdd-4fd3-b493-23da13d63d95" providerId="ADAL" clId="{316272F6-88B7-406C-BBDA-CC7A8FC98935}" dt="2018-12-16T01:00:22.249" v="328" actId="478"/>
          <ac:spMkLst>
            <pc:docMk/>
            <pc:sldMk cId="4135184296" sldId="453"/>
            <ac:spMk id="3" creationId="{A0410EDF-4D6B-4428-BB15-7F5758E40976}"/>
          </ac:spMkLst>
        </pc:spChg>
        <pc:spChg chg="add del mod">
          <ac:chgData name="ALI BERRADA" userId="9570fa6f-7bdd-4fd3-b493-23da13d63d95" providerId="ADAL" clId="{316272F6-88B7-406C-BBDA-CC7A8FC98935}" dt="2018-12-16T01:00:29.380" v="331" actId="478"/>
          <ac:spMkLst>
            <pc:docMk/>
            <pc:sldMk cId="4135184296" sldId="453"/>
            <ac:spMk id="6" creationId="{AF3B98F0-F41E-4291-989B-F621CD0191F7}"/>
          </ac:spMkLst>
        </pc:spChg>
        <pc:picChg chg="add mod">
          <ac:chgData name="ALI BERRADA" userId="9570fa6f-7bdd-4fd3-b493-23da13d63d95" providerId="ADAL" clId="{316272F6-88B7-406C-BBDA-CC7A8FC98935}" dt="2018-12-16T01:00:33.781" v="332" actId="1076"/>
          <ac:picMkLst>
            <pc:docMk/>
            <pc:sldMk cId="4135184296" sldId="453"/>
            <ac:picMk id="7" creationId="{CE360E58-588E-4270-A729-BC3721FA59A9}"/>
          </ac:picMkLst>
        </pc:picChg>
      </pc:sldChg>
      <pc:sldChg chg="modSp">
        <pc:chgData name="ALI BERRADA" userId="9570fa6f-7bdd-4fd3-b493-23da13d63d95" providerId="ADAL" clId="{316272F6-88B7-406C-BBDA-CC7A8FC98935}" dt="2018-12-16T01:18:08.501" v="528" actId="20577"/>
        <pc:sldMkLst>
          <pc:docMk/>
          <pc:sldMk cId="2961112642" sldId="457"/>
        </pc:sldMkLst>
        <pc:spChg chg="mod">
          <ac:chgData name="ALI BERRADA" userId="9570fa6f-7bdd-4fd3-b493-23da13d63d95" providerId="ADAL" clId="{316272F6-88B7-406C-BBDA-CC7A8FC98935}" dt="2018-12-16T01:18:08.501" v="528" actId="20577"/>
          <ac:spMkLst>
            <pc:docMk/>
            <pc:sldMk cId="2961112642" sldId="457"/>
            <ac:spMk id="2" creationId="{CA237CC6-442E-4CD2-97D1-BB1A46D0E23B}"/>
          </ac:spMkLst>
        </pc:spChg>
        <pc:spChg chg="mod">
          <ac:chgData name="ALI BERRADA" userId="9570fa6f-7bdd-4fd3-b493-23da13d63d95" providerId="ADAL" clId="{316272F6-88B7-406C-BBDA-CC7A8FC98935}" dt="2018-12-16T01:17:52.753" v="523"/>
          <ac:spMkLst>
            <pc:docMk/>
            <pc:sldMk cId="2961112642" sldId="457"/>
            <ac:spMk id="3" creationId="{5FB97A92-15A8-4A05-9B4A-0D4C9E170B33}"/>
          </ac:spMkLst>
        </pc:spChg>
      </pc:sldChg>
      <pc:sldChg chg="addSp delSp modSp add">
        <pc:chgData name="ALI BERRADA" userId="9570fa6f-7bdd-4fd3-b493-23da13d63d95" providerId="ADAL" clId="{316272F6-88B7-406C-BBDA-CC7A8FC98935}" dt="2018-12-16T00:59:52.133" v="312" actId="20577"/>
        <pc:sldMkLst>
          <pc:docMk/>
          <pc:sldMk cId="3380565040" sldId="458"/>
        </pc:sldMkLst>
        <pc:spChg chg="mod">
          <ac:chgData name="ALI BERRADA" userId="9570fa6f-7bdd-4fd3-b493-23da13d63d95" providerId="ADAL" clId="{316272F6-88B7-406C-BBDA-CC7A8FC98935}" dt="2018-12-16T00:56:57.115" v="196" actId="20577"/>
          <ac:spMkLst>
            <pc:docMk/>
            <pc:sldMk cId="3380565040" sldId="458"/>
            <ac:spMk id="2" creationId="{86EDB9C9-2104-4686-8430-B78B3CDBA096}"/>
          </ac:spMkLst>
        </pc:spChg>
        <pc:spChg chg="del">
          <ac:chgData name="ALI BERRADA" userId="9570fa6f-7bdd-4fd3-b493-23da13d63d95" providerId="ADAL" clId="{316272F6-88B7-406C-BBDA-CC7A8FC98935}" dt="2018-12-16T00:57:30.774" v="234"/>
          <ac:spMkLst>
            <pc:docMk/>
            <pc:sldMk cId="3380565040" sldId="458"/>
            <ac:spMk id="3" creationId="{6DDABF46-07CD-4110-A44D-51DFF8D11B3E}"/>
          </ac:spMkLst>
        </pc:spChg>
        <pc:spChg chg="add del mod">
          <ac:chgData name="ALI BERRADA" userId="9570fa6f-7bdd-4fd3-b493-23da13d63d95" providerId="ADAL" clId="{316272F6-88B7-406C-BBDA-CC7A8FC98935}" dt="2018-12-16T00:58:32.880" v="269" actId="478"/>
          <ac:spMkLst>
            <pc:docMk/>
            <pc:sldMk cId="3380565040" sldId="458"/>
            <ac:spMk id="5" creationId="{2B159C56-0B20-43DB-9855-7301E235648A}"/>
          </ac:spMkLst>
        </pc:spChg>
        <pc:spChg chg="add mod">
          <ac:chgData name="ALI BERRADA" userId="9570fa6f-7bdd-4fd3-b493-23da13d63d95" providerId="ADAL" clId="{316272F6-88B7-406C-BBDA-CC7A8FC98935}" dt="2018-12-16T00:58:17.554" v="266" actId="14100"/>
          <ac:spMkLst>
            <pc:docMk/>
            <pc:sldMk cId="3380565040" sldId="458"/>
            <ac:spMk id="6" creationId="{2A52776C-7C95-43B7-960E-6FFB8B6115DE}"/>
          </ac:spMkLst>
        </pc:spChg>
        <pc:spChg chg="add mod">
          <ac:chgData name="ALI BERRADA" userId="9570fa6f-7bdd-4fd3-b493-23da13d63d95" providerId="ADAL" clId="{316272F6-88B7-406C-BBDA-CC7A8FC98935}" dt="2018-12-16T00:59:52.133" v="312" actId="20577"/>
          <ac:spMkLst>
            <pc:docMk/>
            <pc:sldMk cId="3380565040" sldId="458"/>
            <ac:spMk id="7" creationId="{8576247E-970F-4687-8EA6-50DE435E018B}"/>
          </ac:spMkLst>
        </pc:spChg>
        <pc:spChg chg="add del mod">
          <ac:chgData name="ALI BERRADA" userId="9570fa6f-7bdd-4fd3-b493-23da13d63d95" providerId="ADAL" clId="{316272F6-88B7-406C-BBDA-CC7A8FC98935}" dt="2018-12-16T00:58:38.897" v="272" actId="478"/>
          <ac:spMkLst>
            <pc:docMk/>
            <pc:sldMk cId="3380565040" sldId="458"/>
            <ac:spMk id="9" creationId="{7B630E60-28CE-4BE5-91F9-C4E91C52438B}"/>
          </ac:spMkLst>
        </pc:spChg>
        <pc:spChg chg="add mod">
          <ac:chgData name="ALI BERRADA" userId="9570fa6f-7bdd-4fd3-b493-23da13d63d95" providerId="ADAL" clId="{316272F6-88B7-406C-BBDA-CC7A8FC98935}" dt="2018-12-16T00:59:42.441" v="286" actId="20577"/>
          <ac:spMkLst>
            <pc:docMk/>
            <pc:sldMk cId="3380565040" sldId="458"/>
            <ac:spMk id="10" creationId="{96630499-5CD2-40BE-83C0-DFAC6E1728E0}"/>
          </ac:spMkLst>
        </pc:spChg>
      </pc:sldChg>
      <pc:sldChg chg="addSp modSp add">
        <pc:chgData name="ALI BERRADA" userId="9570fa6f-7bdd-4fd3-b493-23da13d63d95" providerId="ADAL" clId="{316272F6-88B7-406C-BBDA-CC7A8FC98935}" dt="2018-12-16T01:33:42.522" v="547" actId="1076"/>
        <pc:sldMkLst>
          <pc:docMk/>
          <pc:sldMk cId="3210745233" sldId="459"/>
        </pc:sldMkLst>
        <pc:spChg chg="mod">
          <ac:chgData name="ALI BERRADA" userId="9570fa6f-7bdd-4fd3-b493-23da13d63d95" providerId="ADAL" clId="{316272F6-88B7-406C-BBDA-CC7A8FC98935}" dt="2018-12-16T01:32:53.772" v="541" actId="27636"/>
          <ac:spMkLst>
            <pc:docMk/>
            <pc:sldMk cId="3210745233" sldId="459"/>
            <ac:spMk id="2" creationId="{82806C50-25C3-4A82-95F3-5EE0078A72C7}"/>
          </ac:spMkLst>
        </pc:spChg>
        <pc:spChg chg="mod">
          <ac:chgData name="ALI BERRADA" userId="9570fa6f-7bdd-4fd3-b493-23da13d63d95" providerId="ADAL" clId="{316272F6-88B7-406C-BBDA-CC7A8FC98935}" dt="2018-12-16T01:33:31.756" v="543"/>
          <ac:spMkLst>
            <pc:docMk/>
            <pc:sldMk cId="3210745233" sldId="459"/>
            <ac:spMk id="3" creationId="{983855DA-8A41-44CE-B5D3-39B23290B14E}"/>
          </ac:spMkLst>
        </pc:spChg>
        <pc:picChg chg="add mod">
          <ac:chgData name="ALI BERRADA" userId="9570fa6f-7bdd-4fd3-b493-23da13d63d95" providerId="ADAL" clId="{316272F6-88B7-406C-BBDA-CC7A8FC98935}" dt="2018-12-16T01:33:42.522" v="547" actId="1076"/>
          <ac:picMkLst>
            <pc:docMk/>
            <pc:sldMk cId="3210745233" sldId="459"/>
            <ac:picMk id="5" creationId="{B1B44210-CBC2-4C52-9EED-BFA524E7DCEB}"/>
          </ac:picMkLst>
        </pc:picChg>
      </pc:sldChg>
      <pc:sldChg chg="addSp modSp add">
        <pc:chgData name="ALI BERRADA" userId="9570fa6f-7bdd-4fd3-b493-23da13d63d95" providerId="ADAL" clId="{316272F6-88B7-406C-BBDA-CC7A8FC98935}" dt="2018-12-16T01:34:15.928" v="557" actId="1076"/>
        <pc:sldMkLst>
          <pc:docMk/>
          <pc:sldMk cId="2658862594" sldId="460"/>
        </pc:sldMkLst>
        <pc:spChg chg="mod">
          <ac:chgData name="ALI BERRADA" userId="9570fa6f-7bdd-4fd3-b493-23da13d63d95" providerId="ADAL" clId="{316272F6-88B7-406C-BBDA-CC7A8FC98935}" dt="2018-12-16T01:33:53.845" v="549" actId="27636"/>
          <ac:spMkLst>
            <pc:docMk/>
            <pc:sldMk cId="2658862594" sldId="460"/>
            <ac:spMk id="2" creationId="{4A8F0207-4560-4775-9A05-DDD320B80941}"/>
          </ac:spMkLst>
        </pc:spChg>
        <pc:spChg chg="mod">
          <ac:chgData name="ALI BERRADA" userId="9570fa6f-7bdd-4fd3-b493-23da13d63d95" providerId="ADAL" clId="{316272F6-88B7-406C-BBDA-CC7A8FC98935}" dt="2018-12-16T01:33:56.740" v="551"/>
          <ac:spMkLst>
            <pc:docMk/>
            <pc:sldMk cId="2658862594" sldId="460"/>
            <ac:spMk id="3" creationId="{64CEF4D6-EC15-48B6-A2C0-0E72F3310775}"/>
          </ac:spMkLst>
        </pc:spChg>
        <pc:picChg chg="add mod">
          <ac:chgData name="ALI BERRADA" userId="9570fa6f-7bdd-4fd3-b493-23da13d63d95" providerId="ADAL" clId="{316272F6-88B7-406C-BBDA-CC7A8FC98935}" dt="2018-12-16T01:34:15.928" v="557" actId="1076"/>
          <ac:picMkLst>
            <pc:docMk/>
            <pc:sldMk cId="2658862594" sldId="460"/>
            <ac:picMk id="5" creationId="{CF7BD761-7F83-4B79-A03F-DBE43015785C}"/>
          </ac:picMkLst>
        </pc:picChg>
      </pc:sldChg>
      <pc:sldChg chg="addSp modSp add">
        <pc:chgData name="ALI BERRADA" userId="9570fa6f-7bdd-4fd3-b493-23da13d63d95" providerId="ADAL" clId="{316272F6-88B7-406C-BBDA-CC7A8FC98935}" dt="2018-12-16T01:36:39.866" v="598" actId="20577"/>
        <pc:sldMkLst>
          <pc:docMk/>
          <pc:sldMk cId="3130992749" sldId="461"/>
        </pc:sldMkLst>
        <pc:spChg chg="mod">
          <ac:chgData name="ALI BERRADA" userId="9570fa6f-7bdd-4fd3-b493-23da13d63d95" providerId="ADAL" clId="{316272F6-88B7-406C-BBDA-CC7A8FC98935}" dt="2018-12-16T01:34:29.834" v="559" actId="27636"/>
          <ac:spMkLst>
            <pc:docMk/>
            <pc:sldMk cId="3130992749" sldId="461"/>
            <ac:spMk id="2" creationId="{0A72698E-C65A-49AF-BFB4-5D949EE57360}"/>
          </ac:spMkLst>
        </pc:spChg>
        <pc:spChg chg="mod">
          <ac:chgData name="ALI BERRADA" userId="9570fa6f-7bdd-4fd3-b493-23da13d63d95" providerId="ADAL" clId="{316272F6-88B7-406C-BBDA-CC7A8FC98935}" dt="2018-12-16T01:36:39.866" v="598" actId="20577"/>
          <ac:spMkLst>
            <pc:docMk/>
            <pc:sldMk cId="3130992749" sldId="461"/>
            <ac:spMk id="3" creationId="{312AEFAF-C9AA-4959-B037-03FF5B9390CE}"/>
          </ac:spMkLst>
        </pc:spChg>
        <pc:picChg chg="add mod">
          <ac:chgData name="ALI BERRADA" userId="9570fa6f-7bdd-4fd3-b493-23da13d63d95" providerId="ADAL" clId="{316272F6-88B7-406C-BBDA-CC7A8FC98935}" dt="2018-12-16T01:34:51.787" v="567" actId="1076"/>
          <ac:picMkLst>
            <pc:docMk/>
            <pc:sldMk cId="3130992749" sldId="461"/>
            <ac:picMk id="5" creationId="{9705B387-24B2-4741-A656-48B6F64EC615}"/>
          </ac:picMkLst>
        </pc:picChg>
      </pc:sldChg>
      <pc:sldChg chg="addSp delSp modSp add">
        <pc:chgData name="ALI BERRADA" userId="9570fa6f-7bdd-4fd3-b493-23da13d63d95" providerId="ADAL" clId="{316272F6-88B7-406C-BBDA-CC7A8FC98935}" dt="2018-12-16T01:35:25.537" v="575" actId="1076"/>
        <pc:sldMkLst>
          <pc:docMk/>
          <pc:sldMk cId="3950496933" sldId="462"/>
        </pc:sldMkLst>
        <pc:spChg chg="mod">
          <ac:chgData name="ALI BERRADA" userId="9570fa6f-7bdd-4fd3-b493-23da13d63d95" providerId="ADAL" clId="{316272F6-88B7-406C-BBDA-CC7A8FC98935}" dt="2018-12-16T01:35:17.397" v="569" actId="27636"/>
          <ac:spMkLst>
            <pc:docMk/>
            <pc:sldMk cId="3950496933" sldId="462"/>
            <ac:spMk id="2" creationId="{53CD78B7-41A3-4272-9C85-83FA7A9E3105}"/>
          </ac:spMkLst>
        </pc:spChg>
        <pc:spChg chg="del">
          <ac:chgData name="ALI BERRADA" userId="9570fa6f-7bdd-4fd3-b493-23da13d63d95" providerId="ADAL" clId="{316272F6-88B7-406C-BBDA-CC7A8FC98935}" dt="2018-12-16T01:35:18.506" v="570"/>
          <ac:spMkLst>
            <pc:docMk/>
            <pc:sldMk cId="3950496933" sldId="462"/>
            <ac:spMk id="3" creationId="{299F7282-4373-45DF-83E4-3876D3A765D6}"/>
          </ac:spMkLst>
        </pc:spChg>
        <pc:picChg chg="add mod">
          <ac:chgData name="ALI BERRADA" userId="9570fa6f-7bdd-4fd3-b493-23da13d63d95" providerId="ADAL" clId="{316272F6-88B7-406C-BBDA-CC7A8FC98935}" dt="2018-12-16T01:35:25.537" v="575" actId="1076"/>
          <ac:picMkLst>
            <pc:docMk/>
            <pc:sldMk cId="3950496933" sldId="462"/>
            <ac:picMk id="5" creationId="{C4A7E5C7-BDB1-4CC8-93E1-25CC761EB139}"/>
          </ac:picMkLst>
        </pc:picChg>
      </pc:sldChg>
      <pc:sldChg chg="modSp add">
        <pc:chgData name="ALI BERRADA" userId="9570fa6f-7bdd-4fd3-b493-23da13d63d95" providerId="ADAL" clId="{316272F6-88B7-406C-BBDA-CC7A8FC98935}" dt="2018-12-16T01:36:06.939" v="596" actId="20577"/>
        <pc:sldMkLst>
          <pc:docMk/>
          <pc:sldMk cId="2641024299" sldId="463"/>
        </pc:sldMkLst>
        <pc:spChg chg="mod">
          <ac:chgData name="ALI BERRADA" userId="9570fa6f-7bdd-4fd3-b493-23da13d63d95" providerId="ADAL" clId="{316272F6-88B7-406C-BBDA-CC7A8FC98935}" dt="2018-12-16T01:35:45.834" v="587" actId="20577"/>
          <ac:spMkLst>
            <pc:docMk/>
            <pc:sldMk cId="2641024299" sldId="463"/>
            <ac:spMk id="2" creationId="{CE6C4607-ADE7-45D6-921A-23DA2FB9A6D9}"/>
          </ac:spMkLst>
        </pc:spChg>
        <pc:spChg chg="mod">
          <ac:chgData name="ALI BERRADA" userId="9570fa6f-7bdd-4fd3-b493-23da13d63d95" providerId="ADAL" clId="{316272F6-88B7-406C-BBDA-CC7A8FC98935}" dt="2018-12-16T01:36:06.939" v="596" actId="20577"/>
          <ac:spMkLst>
            <pc:docMk/>
            <pc:sldMk cId="2641024299" sldId="463"/>
            <ac:spMk id="3" creationId="{C3CF5BCC-9316-4D0D-8925-5E5938D16ACD}"/>
          </ac:spMkLst>
        </pc:spChg>
      </pc:sldChg>
      <pc:sldChg chg="addSp delSp modSp add modNotesTx">
        <pc:chgData name="ALI BERRADA" userId="9570fa6f-7bdd-4fd3-b493-23da13d63d95" providerId="ADAL" clId="{316272F6-88B7-406C-BBDA-CC7A8FC98935}" dt="2018-12-16T18:03:59.598" v="2726" actId="20577"/>
        <pc:sldMkLst>
          <pc:docMk/>
          <pc:sldMk cId="3878102911" sldId="464"/>
        </pc:sldMkLst>
        <pc:spChg chg="mod">
          <ac:chgData name="ALI BERRADA" userId="9570fa6f-7bdd-4fd3-b493-23da13d63d95" providerId="ADAL" clId="{316272F6-88B7-406C-BBDA-CC7A8FC98935}" dt="2018-12-16T12:07:24.881" v="1226" actId="20577"/>
          <ac:spMkLst>
            <pc:docMk/>
            <pc:sldMk cId="3878102911" sldId="464"/>
            <ac:spMk id="2" creationId="{4C43DE2B-69A8-42B9-96D9-ECC05B0CA760}"/>
          </ac:spMkLst>
        </pc:spChg>
        <pc:spChg chg="del">
          <ac:chgData name="ALI BERRADA" userId="9570fa6f-7bdd-4fd3-b493-23da13d63d95" providerId="ADAL" clId="{316272F6-88B7-406C-BBDA-CC7A8FC98935}" dt="2018-12-16T10:47:25.477" v="670"/>
          <ac:spMkLst>
            <pc:docMk/>
            <pc:sldMk cId="3878102911" sldId="464"/>
            <ac:spMk id="3" creationId="{960C4A07-2CAC-4534-92B9-7C73B3477E9A}"/>
          </ac:spMkLst>
        </pc:spChg>
        <pc:spChg chg="add mod">
          <ac:chgData name="ALI BERRADA" userId="9570fa6f-7bdd-4fd3-b493-23da13d63d95" providerId="ADAL" clId="{316272F6-88B7-406C-BBDA-CC7A8FC98935}" dt="2018-12-16T13:48:10.947" v="1897" actId="1076"/>
          <ac:spMkLst>
            <pc:docMk/>
            <pc:sldMk cId="3878102911" sldId="464"/>
            <ac:spMk id="7" creationId="{66140FFA-850F-4071-B544-03109D4600E9}"/>
          </ac:spMkLst>
        </pc:spChg>
        <pc:picChg chg="add del mod">
          <ac:chgData name="ALI BERRADA" userId="9570fa6f-7bdd-4fd3-b493-23da13d63d95" providerId="ADAL" clId="{316272F6-88B7-406C-BBDA-CC7A8FC98935}" dt="2018-12-16T11:06:59.250" v="922" actId="478"/>
          <ac:picMkLst>
            <pc:docMk/>
            <pc:sldMk cId="3878102911" sldId="464"/>
            <ac:picMk id="5" creationId="{CC4DBF54-F1F0-436C-B005-43D2C5509AD6}"/>
          </ac:picMkLst>
        </pc:picChg>
        <pc:picChg chg="add del mod">
          <ac:chgData name="ALI BERRADA" userId="9570fa6f-7bdd-4fd3-b493-23da13d63d95" providerId="ADAL" clId="{316272F6-88B7-406C-BBDA-CC7A8FC98935}" dt="2018-12-16T11:07:55.929" v="926" actId="478"/>
          <ac:picMkLst>
            <pc:docMk/>
            <pc:sldMk cId="3878102911" sldId="464"/>
            <ac:picMk id="8" creationId="{28776836-05A7-451F-B24E-70E0BEAB3826}"/>
          </ac:picMkLst>
        </pc:picChg>
        <pc:picChg chg="add mod">
          <ac:chgData name="ALI BERRADA" userId="9570fa6f-7bdd-4fd3-b493-23da13d63d95" providerId="ADAL" clId="{316272F6-88B7-406C-BBDA-CC7A8FC98935}" dt="2018-12-16T13:49:32.271" v="1905" actId="1076"/>
          <ac:picMkLst>
            <pc:docMk/>
            <pc:sldMk cId="3878102911" sldId="464"/>
            <ac:picMk id="9" creationId="{D54B2378-628C-4841-AF69-583ED9782929}"/>
          </ac:picMkLst>
        </pc:picChg>
        <pc:picChg chg="add del mod">
          <ac:chgData name="ALI BERRADA" userId="9570fa6f-7bdd-4fd3-b493-23da13d63d95" providerId="ADAL" clId="{316272F6-88B7-406C-BBDA-CC7A8FC98935}" dt="2018-12-16T13:48:11.849" v="1898"/>
          <ac:picMkLst>
            <pc:docMk/>
            <pc:sldMk cId="3878102911" sldId="464"/>
            <ac:picMk id="2050" creationId="{CA040D2F-13C5-48C0-A748-AC0F2EED5459}"/>
          </ac:picMkLst>
        </pc:picChg>
        <pc:picChg chg="add mod">
          <ac:chgData name="ALI BERRADA" userId="9570fa6f-7bdd-4fd3-b493-23da13d63d95" providerId="ADAL" clId="{316272F6-88B7-406C-BBDA-CC7A8FC98935}" dt="2018-12-16T13:49:36.630" v="1906" actId="1076"/>
          <ac:picMkLst>
            <pc:docMk/>
            <pc:sldMk cId="3878102911" sldId="464"/>
            <ac:picMk id="2052" creationId="{A57F4A09-0712-4A49-9404-CA813A03E29D}"/>
          </ac:picMkLst>
        </pc:picChg>
      </pc:sldChg>
      <pc:sldChg chg="addSp modSp add modNotesTx">
        <pc:chgData name="ALI BERRADA" userId="9570fa6f-7bdd-4fd3-b493-23da13d63d95" providerId="ADAL" clId="{316272F6-88B7-406C-BBDA-CC7A8FC98935}" dt="2018-12-16T21:10:36.045" v="3034" actId="20577"/>
        <pc:sldMkLst>
          <pc:docMk/>
          <pc:sldMk cId="869848578" sldId="465"/>
        </pc:sldMkLst>
        <pc:spChg chg="mod">
          <ac:chgData name="ALI BERRADA" userId="9570fa6f-7bdd-4fd3-b493-23da13d63d95" providerId="ADAL" clId="{316272F6-88B7-406C-BBDA-CC7A8FC98935}" dt="2018-12-16T10:51:36.942" v="734"/>
          <ac:spMkLst>
            <pc:docMk/>
            <pc:sldMk cId="869848578" sldId="465"/>
            <ac:spMk id="2" creationId="{9781DCDB-0FB9-4528-8896-369CEC8375A3}"/>
          </ac:spMkLst>
        </pc:spChg>
        <pc:spChg chg="mod">
          <ac:chgData name="ALI BERRADA" userId="9570fa6f-7bdd-4fd3-b493-23da13d63d95" providerId="ADAL" clId="{316272F6-88B7-406C-BBDA-CC7A8FC98935}" dt="2018-12-16T21:10:36.045" v="3034" actId="20577"/>
          <ac:spMkLst>
            <pc:docMk/>
            <pc:sldMk cId="869848578" sldId="465"/>
            <ac:spMk id="3" creationId="{0FB041E3-B5A1-4286-A965-51F9DB5ED5A8}"/>
          </ac:spMkLst>
        </pc:spChg>
        <pc:picChg chg="add">
          <ac:chgData name="ALI BERRADA" userId="9570fa6f-7bdd-4fd3-b493-23da13d63d95" providerId="ADAL" clId="{316272F6-88B7-406C-BBDA-CC7A8FC98935}" dt="2018-12-16T10:51:29.296" v="733"/>
          <ac:picMkLst>
            <pc:docMk/>
            <pc:sldMk cId="869848578" sldId="465"/>
            <ac:picMk id="5" creationId="{55DF974A-3044-482C-8134-2BC86AF49B9E}"/>
          </ac:picMkLst>
        </pc:picChg>
      </pc:sldChg>
      <pc:sldChg chg="addSp modSp add modNotesTx">
        <pc:chgData name="ALI BERRADA" userId="9570fa6f-7bdd-4fd3-b493-23da13d63d95" providerId="ADAL" clId="{316272F6-88B7-406C-BBDA-CC7A8FC98935}" dt="2018-12-16T12:32:21.817" v="1435" actId="20577"/>
        <pc:sldMkLst>
          <pc:docMk/>
          <pc:sldMk cId="935234148" sldId="466"/>
        </pc:sldMkLst>
        <pc:spChg chg="mod">
          <ac:chgData name="ALI BERRADA" userId="9570fa6f-7bdd-4fd3-b493-23da13d63d95" providerId="ADAL" clId="{316272F6-88B7-406C-BBDA-CC7A8FC98935}" dt="2018-12-16T12:12:36.770" v="1354" actId="20577"/>
          <ac:spMkLst>
            <pc:docMk/>
            <pc:sldMk cId="935234148" sldId="466"/>
            <ac:spMk id="2" creationId="{E83E474B-2124-475E-8267-ADA90632DAF8}"/>
          </ac:spMkLst>
        </pc:spChg>
        <pc:spChg chg="mod">
          <ac:chgData name="ALI BERRADA" userId="9570fa6f-7bdd-4fd3-b493-23da13d63d95" providerId="ADAL" clId="{316272F6-88B7-406C-BBDA-CC7A8FC98935}" dt="2018-12-16T12:32:04.492" v="1395" actId="20577"/>
          <ac:spMkLst>
            <pc:docMk/>
            <pc:sldMk cId="935234148" sldId="466"/>
            <ac:spMk id="3" creationId="{95720068-FFB1-4C9E-BEE9-13E1F13A72B0}"/>
          </ac:spMkLst>
        </pc:spChg>
        <pc:picChg chg="add mod">
          <ac:chgData name="ALI BERRADA" userId="9570fa6f-7bdd-4fd3-b493-23da13d63d95" providerId="ADAL" clId="{316272F6-88B7-406C-BBDA-CC7A8FC98935}" dt="2018-12-16T12:32:01.646" v="1394" actId="1036"/>
          <ac:picMkLst>
            <pc:docMk/>
            <pc:sldMk cId="935234148" sldId="466"/>
            <ac:picMk id="5" creationId="{9D3A64D7-2C50-413B-9B6A-557EF93B9A40}"/>
          </ac:picMkLst>
        </pc:picChg>
      </pc:sldChg>
      <pc:sldChg chg="addSp delSp modSp add modNotesTx">
        <pc:chgData name="ALI BERRADA" userId="9570fa6f-7bdd-4fd3-b493-23da13d63d95" providerId="ADAL" clId="{316272F6-88B7-406C-BBDA-CC7A8FC98935}" dt="2018-12-16T14:06:08.528" v="1940" actId="20577"/>
        <pc:sldMkLst>
          <pc:docMk/>
          <pc:sldMk cId="2196796200" sldId="467"/>
        </pc:sldMkLst>
        <pc:spChg chg="mod">
          <ac:chgData name="ALI BERRADA" userId="9570fa6f-7bdd-4fd3-b493-23da13d63d95" providerId="ADAL" clId="{316272F6-88B7-406C-BBDA-CC7A8FC98935}" dt="2018-12-16T12:41:47.493" v="1441" actId="20577"/>
          <ac:spMkLst>
            <pc:docMk/>
            <pc:sldMk cId="2196796200" sldId="467"/>
            <ac:spMk id="2" creationId="{5FE8B4B9-0ED5-4B9F-9748-07BF059FA9DD}"/>
          </ac:spMkLst>
        </pc:spChg>
        <pc:spChg chg="add del mod">
          <ac:chgData name="ALI BERRADA" userId="9570fa6f-7bdd-4fd3-b493-23da13d63d95" providerId="ADAL" clId="{316272F6-88B7-406C-BBDA-CC7A8FC98935}" dt="2018-12-16T12:50:47.022" v="1673" actId="313"/>
          <ac:spMkLst>
            <pc:docMk/>
            <pc:sldMk cId="2196796200" sldId="467"/>
            <ac:spMk id="3" creationId="{98AB5A8A-6FA8-4EA1-B8F1-663B13AB2033}"/>
          </ac:spMkLst>
        </pc:spChg>
        <pc:picChg chg="add del">
          <ac:chgData name="ALI BERRADA" userId="9570fa6f-7bdd-4fd3-b493-23da13d63d95" providerId="ADAL" clId="{316272F6-88B7-406C-BBDA-CC7A8FC98935}" dt="2018-12-16T12:48:06.890" v="1613"/>
          <ac:picMkLst>
            <pc:docMk/>
            <pc:sldMk cId="2196796200" sldId="467"/>
            <ac:picMk id="1026" creationId="{B7D5FB9B-A78C-4F49-B6FA-51C126A106BF}"/>
          </ac:picMkLst>
        </pc:picChg>
        <pc:picChg chg="add del">
          <ac:chgData name="ALI BERRADA" userId="9570fa6f-7bdd-4fd3-b493-23da13d63d95" providerId="ADAL" clId="{316272F6-88B7-406C-BBDA-CC7A8FC98935}" dt="2018-12-16T12:48:13.843" v="1619"/>
          <ac:picMkLst>
            <pc:docMk/>
            <pc:sldMk cId="2196796200" sldId="467"/>
            <ac:picMk id="1028" creationId="{B4CF673F-52EE-4623-B992-FCAF8E21A78D}"/>
          </ac:picMkLst>
        </pc:picChg>
        <pc:picChg chg="add mod">
          <ac:chgData name="ALI BERRADA" userId="9570fa6f-7bdd-4fd3-b493-23da13d63d95" providerId="ADAL" clId="{316272F6-88B7-406C-BBDA-CC7A8FC98935}" dt="2018-12-16T12:50:05.268" v="1670" actId="1035"/>
          <ac:picMkLst>
            <pc:docMk/>
            <pc:sldMk cId="2196796200" sldId="467"/>
            <ac:picMk id="1030" creationId="{7EEDCA52-51B1-4AC2-9EE1-0826A243447C}"/>
          </ac:picMkLst>
        </pc:picChg>
      </pc:sldChg>
      <pc:sldChg chg="addSp delSp modSp add modNotesTx">
        <pc:chgData name="ALI BERRADA" userId="9570fa6f-7bdd-4fd3-b493-23da13d63d95" providerId="ADAL" clId="{316272F6-88B7-406C-BBDA-CC7A8FC98935}" dt="2018-12-16T15:39:32.839" v="2150" actId="1076"/>
        <pc:sldMkLst>
          <pc:docMk/>
          <pc:sldMk cId="1766687421" sldId="468"/>
        </pc:sldMkLst>
        <pc:spChg chg="mod">
          <ac:chgData name="ALI BERRADA" userId="9570fa6f-7bdd-4fd3-b493-23da13d63d95" providerId="ADAL" clId="{316272F6-88B7-406C-BBDA-CC7A8FC98935}" dt="2018-12-16T15:29:07.100" v="2001" actId="20577"/>
          <ac:spMkLst>
            <pc:docMk/>
            <pc:sldMk cId="1766687421" sldId="468"/>
            <ac:spMk id="2" creationId="{21FCFDAD-F6AF-457F-AF8B-6721407A8A39}"/>
          </ac:spMkLst>
        </pc:spChg>
        <pc:spChg chg="add del">
          <ac:chgData name="ALI BERRADA" userId="9570fa6f-7bdd-4fd3-b493-23da13d63d95" providerId="ADAL" clId="{316272F6-88B7-406C-BBDA-CC7A8FC98935}" dt="2018-12-16T15:30:52.802" v="2015" actId="478"/>
          <ac:spMkLst>
            <pc:docMk/>
            <pc:sldMk cId="1766687421" sldId="468"/>
            <ac:spMk id="3" creationId="{F2B420F0-EC2C-415C-B40D-87245D5CB5C4}"/>
          </ac:spMkLst>
        </pc:spChg>
        <pc:spChg chg="add mod">
          <ac:chgData name="ALI BERRADA" userId="9570fa6f-7bdd-4fd3-b493-23da13d63d95" providerId="ADAL" clId="{316272F6-88B7-406C-BBDA-CC7A8FC98935}" dt="2018-12-16T15:33:25.349" v="2038" actId="1076"/>
          <ac:spMkLst>
            <pc:docMk/>
            <pc:sldMk cId="1766687421" sldId="468"/>
            <ac:spMk id="10" creationId="{26F6F5F4-E27A-4C6E-B711-22B92CCA494C}"/>
          </ac:spMkLst>
        </pc:spChg>
        <pc:picChg chg="add del mod">
          <ac:chgData name="ALI BERRADA" userId="9570fa6f-7bdd-4fd3-b493-23da13d63d95" providerId="ADAL" clId="{316272F6-88B7-406C-BBDA-CC7A8FC98935}" dt="2018-12-16T15:18:22.546" v="1942"/>
          <ac:picMkLst>
            <pc:docMk/>
            <pc:sldMk cId="1766687421" sldId="468"/>
            <ac:picMk id="5" creationId="{18C46957-13FA-4B04-A2D0-DF05ABF77AFE}"/>
          </ac:picMkLst>
        </pc:picChg>
        <pc:picChg chg="add del mod">
          <ac:chgData name="ALI BERRADA" userId="9570fa6f-7bdd-4fd3-b493-23da13d63d95" providerId="ADAL" clId="{316272F6-88B7-406C-BBDA-CC7A8FC98935}" dt="2018-12-16T15:30:06.977" v="2003" actId="478"/>
          <ac:picMkLst>
            <pc:docMk/>
            <pc:sldMk cId="1766687421" sldId="468"/>
            <ac:picMk id="6" creationId="{3B89EF8A-2F31-474B-8017-4A2258BD0256}"/>
          </ac:picMkLst>
        </pc:picChg>
        <pc:picChg chg="add del mod">
          <ac:chgData name="ALI BERRADA" userId="9570fa6f-7bdd-4fd3-b493-23da13d63d95" providerId="ADAL" clId="{316272F6-88B7-406C-BBDA-CC7A8FC98935}" dt="2018-12-16T15:26:17.763" v="1966"/>
          <ac:picMkLst>
            <pc:docMk/>
            <pc:sldMk cId="1766687421" sldId="468"/>
            <ac:picMk id="7" creationId="{533D9354-98BA-49CF-AC12-6D70D9CFC92C}"/>
          </ac:picMkLst>
        </pc:picChg>
        <pc:picChg chg="add del mod">
          <ac:chgData name="ALI BERRADA" userId="9570fa6f-7bdd-4fd3-b493-23da13d63d95" providerId="ADAL" clId="{316272F6-88B7-406C-BBDA-CC7A8FC98935}" dt="2018-12-16T15:39:17.144" v="2144" actId="478"/>
          <ac:picMkLst>
            <pc:docMk/>
            <pc:sldMk cId="1766687421" sldId="468"/>
            <ac:picMk id="8" creationId="{D0CC8B03-31B5-4AEE-82B2-1BB5769561E9}"/>
          </ac:picMkLst>
        </pc:picChg>
        <pc:picChg chg="add mod">
          <ac:chgData name="ALI BERRADA" userId="9570fa6f-7bdd-4fd3-b493-23da13d63d95" providerId="ADAL" clId="{316272F6-88B7-406C-BBDA-CC7A8FC98935}" dt="2018-12-16T15:30:33.086" v="2012" actId="1076"/>
          <ac:picMkLst>
            <pc:docMk/>
            <pc:sldMk cId="1766687421" sldId="468"/>
            <ac:picMk id="9" creationId="{563B2EB5-A204-491B-B9B0-C009ECEDDF73}"/>
          </ac:picMkLst>
        </pc:picChg>
        <pc:picChg chg="add del mod">
          <ac:chgData name="ALI BERRADA" userId="9570fa6f-7bdd-4fd3-b493-23da13d63d95" providerId="ADAL" clId="{316272F6-88B7-406C-BBDA-CC7A8FC98935}" dt="2018-12-16T15:39:27.882" v="2148"/>
          <ac:picMkLst>
            <pc:docMk/>
            <pc:sldMk cId="1766687421" sldId="468"/>
            <ac:picMk id="11" creationId="{EE0C5A33-8D7C-4350-BC94-F2AEE79AF407}"/>
          </ac:picMkLst>
        </pc:picChg>
        <pc:picChg chg="add mod">
          <ac:chgData name="ALI BERRADA" userId="9570fa6f-7bdd-4fd3-b493-23da13d63d95" providerId="ADAL" clId="{316272F6-88B7-406C-BBDA-CC7A8FC98935}" dt="2018-12-16T15:39:32.839" v="2150" actId="1076"/>
          <ac:picMkLst>
            <pc:docMk/>
            <pc:sldMk cId="1766687421" sldId="468"/>
            <ac:picMk id="12" creationId="{3DE27E38-D745-4444-9912-E6D82A8B68A2}"/>
          </ac:picMkLst>
        </pc:picChg>
      </pc:sldChg>
      <pc:sldChg chg="addSp delSp modSp add modNotesTx">
        <pc:chgData name="ALI BERRADA" userId="9570fa6f-7bdd-4fd3-b493-23da13d63d95" providerId="ADAL" clId="{316272F6-88B7-406C-BBDA-CC7A8FC98935}" dt="2018-12-17T06:37:40.959" v="5247" actId="20577"/>
        <pc:sldMkLst>
          <pc:docMk/>
          <pc:sldMk cId="260529920" sldId="469"/>
        </pc:sldMkLst>
        <pc:spChg chg="mod">
          <ac:chgData name="ALI BERRADA" userId="9570fa6f-7bdd-4fd3-b493-23da13d63d95" providerId="ADAL" clId="{316272F6-88B7-406C-BBDA-CC7A8FC98935}" dt="2018-12-16T15:41:53.517" v="2179"/>
          <ac:spMkLst>
            <pc:docMk/>
            <pc:sldMk cId="260529920" sldId="469"/>
            <ac:spMk id="2" creationId="{06F4A226-B19F-4B05-B4D8-BDA9E3040E62}"/>
          </ac:spMkLst>
        </pc:spChg>
        <pc:spChg chg="del">
          <ac:chgData name="ALI BERRADA" userId="9570fa6f-7bdd-4fd3-b493-23da13d63d95" providerId="ADAL" clId="{316272F6-88B7-406C-BBDA-CC7A8FC98935}" dt="2018-12-16T15:37:55.380" v="2136"/>
          <ac:spMkLst>
            <pc:docMk/>
            <pc:sldMk cId="260529920" sldId="469"/>
            <ac:spMk id="3" creationId="{C325BF30-8BD4-4F5F-92D4-5A87AC75405C}"/>
          </ac:spMkLst>
        </pc:spChg>
        <pc:spChg chg="add mod">
          <ac:chgData name="ALI BERRADA" userId="9570fa6f-7bdd-4fd3-b493-23da13d63d95" providerId="ADAL" clId="{316272F6-88B7-406C-BBDA-CC7A8FC98935}" dt="2018-12-16T15:40:12.746" v="2167" actId="122"/>
          <ac:spMkLst>
            <pc:docMk/>
            <pc:sldMk cId="260529920" sldId="469"/>
            <ac:spMk id="7" creationId="{C46D6F42-8E6E-4B60-B3A4-12106A776F94}"/>
          </ac:spMkLst>
        </pc:spChg>
        <pc:picChg chg="add mod">
          <ac:chgData name="ALI BERRADA" userId="9570fa6f-7bdd-4fd3-b493-23da13d63d95" providerId="ADAL" clId="{316272F6-88B7-406C-BBDA-CC7A8FC98935}" dt="2018-12-16T15:39:43.209" v="2152" actId="1076"/>
          <ac:picMkLst>
            <pc:docMk/>
            <pc:sldMk cId="260529920" sldId="469"/>
            <ac:picMk id="5" creationId="{65D36E58-1466-4CFA-AAC1-2CBD9E8C1D15}"/>
          </ac:picMkLst>
        </pc:picChg>
        <pc:picChg chg="add mod">
          <ac:chgData name="ALI BERRADA" userId="9570fa6f-7bdd-4fd3-b493-23da13d63d95" providerId="ADAL" clId="{316272F6-88B7-406C-BBDA-CC7A8FC98935}" dt="2018-12-16T15:39:44.443" v="2153" actId="1076"/>
          <ac:picMkLst>
            <pc:docMk/>
            <pc:sldMk cId="260529920" sldId="469"/>
            <ac:picMk id="6" creationId="{759BA7C5-FF45-47D3-A8A5-56751B2BA7FD}"/>
          </ac:picMkLst>
        </pc:picChg>
      </pc:sldChg>
      <pc:sldChg chg="addSp delSp modSp add">
        <pc:chgData name="ALI BERRADA" userId="9570fa6f-7bdd-4fd3-b493-23da13d63d95" providerId="ADAL" clId="{316272F6-88B7-406C-BBDA-CC7A8FC98935}" dt="2018-12-16T18:47:02.940" v="2930" actId="1076"/>
        <pc:sldMkLst>
          <pc:docMk/>
          <pc:sldMk cId="2315550996" sldId="470"/>
        </pc:sldMkLst>
        <pc:spChg chg="mod">
          <ac:chgData name="ALI BERRADA" userId="9570fa6f-7bdd-4fd3-b493-23da13d63d95" providerId="ADAL" clId="{316272F6-88B7-406C-BBDA-CC7A8FC98935}" dt="2018-12-16T18:44:19.156" v="2765" actId="20577"/>
          <ac:spMkLst>
            <pc:docMk/>
            <pc:sldMk cId="2315550996" sldId="470"/>
            <ac:spMk id="2" creationId="{2E874FDA-AC83-4DB8-9E73-306DCCA46C0C}"/>
          </ac:spMkLst>
        </pc:spChg>
        <pc:spChg chg="add del mod">
          <ac:chgData name="ALI BERRADA" userId="9570fa6f-7bdd-4fd3-b493-23da13d63d95" providerId="ADAL" clId="{316272F6-88B7-406C-BBDA-CC7A8FC98935}" dt="2018-12-16T18:46:59.519" v="2928" actId="20577"/>
          <ac:spMkLst>
            <pc:docMk/>
            <pc:sldMk cId="2315550996" sldId="470"/>
            <ac:spMk id="3" creationId="{61909AF9-CC6A-4A13-AE4D-DABF922576BE}"/>
          </ac:spMkLst>
        </pc:spChg>
        <pc:picChg chg="add del mod">
          <ac:chgData name="ALI BERRADA" userId="9570fa6f-7bdd-4fd3-b493-23da13d63d95" providerId="ADAL" clId="{316272F6-88B7-406C-BBDA-CC7A8FC98935}" dt="2018-12-16T18:43:03.974" v="2736"/>
          <ac:picMkLst>
            <pc:docMk/>
            <pc:sldMk cId="2315550996" sldId="470"/>
            <ac:picMk id="5" creationId="{A885E3D9-A417-46C3-A0E9-34C49A827E4A}"/>
          </ac:picMkLst>
        </pc:picChg>
        <pc:picChg chg="add mod">
          <ac:chgData name="ALI BERRADA" userId="9570fa6f-7bdd-4fd3-b493-23da13d63d95" providerId="ADAL" clId="{316272F6-88B7-406C-BBDA-CC7A8FC98935}" dt="2018-12-16T18:47:02.940" v="2930" actId="1076"/>
          <ac:picMkLst>
            <pc:docMk/>
            <pc:sldMk cId="2315550996" sldId="470"/>
            <ac:picMk id="6" creationId="{5F1DC0A8-58FA-47A0-B22D-FCC0FBDA4CA0}"/>
          </ac:picMkLst>
        </pc:picChg>
      </pc:sldChg>
      <pc:sldChg chg="addSp delSp modSp add modNotesTx">
        <pc:chgData name="ALI BERRADA" userId="9570fa6f-7bdd-4fd3-b493-23da13d63d95" providerId="ADAL" clId="{316272F6-88B7-406C-BBDA-CC7A8FC98935}" dt="2018-12-16T21:32:32.308" v="3580" actId="27636"/>
        <pc:sldMkLst>
          <pc:docMk/>
          <pc:sldMk cId="1810189745" sldId="471"/>
        </pc:sldMkLst>
        <pc:spChg chg="mod">
          <ac:chgData name="ALI BERRADA" userId="9570fa6f-7bdd-4fd3-b493-23da13d63d95" providerId="ADAL" clId="{316272F6-88B7-406C-BBDA-CC7A8FC98935}" dt="2018-12-16T21:23:51.628" v="3529" actId="20577"/>
          <ac:spMkLst>
            <pc:docMk/>
            <pc:sldMk cId="1810189745" sldId="471"/>
            <ac:spMk id="2" creationId="{2E874FDA-AC83-4DB8-9E73-306DCCA46C0C}"/>
          </ac:spMkLst>
        </pc:spChg>
        <pc:spChg chg="mod">
          <ac:chgData name="ALI BERRADA" userId="9570fa6f-7bdd-4fd3-b493-23da13d63d95" providerId="ADAL" clId="{316272F6-88B7-406C-BBDA-CC7A8FC98935}" dt="2018-12-16T21:32:32.308" v="3580" actId="27636"/>
          <ac:spMkLst>
            <pc:docMk/>
            <pc:sldMk cId="1810189745" sldId="471"/>
            <ac:spMk id="3" creationId="{61909AF9-CC6A-4A13-AE4D-DABF922576BE}"/>
          </ac:spMkLst>
        </pc:spChg>
        <pc:spChg chg="add mod">
          <ac:chgData name="ALI BERRADA" userId="9570fa6f-7bdd-4fd3-b493-23da13d63d95" providerId="ADAL" clId="{316272F6-88B7-406C-BBDA-CC7A8FC98935}" dt="2018-12-16T21:17:24.815" v="3213" actId="20577"/>
          <ac:spMkLst>
            <pc:docMk/>
            <pc:sldMk cId="1810189745" sldId="471"/>
            <ac:spMk id="7" creationId="{2A884514-F78F-401F-BCDA-B78BE10E78D2}"/>
          </ac:spMkLst>
        </pc:spChg>
        <pc:picChg chg="add mod">
          <ac:chgData name="ALI BERRADA" userId="9570fa6f-7bdd-4fd3-b493-23da13d63d95" providerId="ADAL" clId="{316272F6-88B7-406C-BBDA-CC7A8FC98935}" dt="2018-12-16T21:18:19.673" v="3229" actId="14100"/>
          <ac:picMkLst>
            <pc:docMk/>
            <pc:sldMk cId="1810189745" sldId="471"/>
            <ac:picMk id="5" creationId="{9E814560-0D63-43F9-A2CB-68D7A3A52F24}"/>
          </ac:picMkLst>
        </pc:picChg>
        <pc:picChg chg="del mod">
          <ac:chgData name="ALI BERRADA" userId="9570fa6f-7bdd-4fd3-b493-23da13d63d95" providerId="ADAL" clId="{316272F6-88B7-406C-BBDA-CC7A8FC98935}" dt="2018-12-16T19:18:06.669" v="2994" actId="478"/>
          <ac:picMkLst>
            <pc:docMk/>
            <pc:sldMk cId="1810189745" sldId="471"/>
            <ac:picMk id="6" creationId="{5F1DC0A8-58FA-47A0-B22D-FCC0FBDA4CA0}"/>
          </ac:picMkLst>
        </pc:picChg>
      </pc:sldChg>
      <pc:sldChg chg="addSp delSp modSp add modNotesTx">
        <pc:chgData name="ALI BERRADA" userId="9570fa6f-7bdd-4fd3-b493-23da13d63d95" providerId="ADAL" clId="{316272F6-88B7-406C-BBDA-CC7A8FC98935}" dt="2018-12-18T19:29:34.958" v="7421" actId="20577"/>
        <pc:sldMkLst>
          <pc:docMk/>
          <pc:sldMk cId="1474449897" sldId="472"/>
        </pc:sldMkLst>
        <pc:spChg chg="mod">
          <ac:chgData name="ALI BERRADA" userId="9570fa6f-7bdd-4fd3-b493-23da13d63d95" providerId="ADAL" clId="{316272F6-88B7-406C-BBDA-CC7A8FC98935}" dt="2018-12-16T21:26:17.575" v="3558" actId="20577"/>
          <ac:spMkLst>
            <pc:docMk/>
            <pc:sldMk cId="1474449897" sldId="472"/>
            <ac:spMk id="2" creationId="{01A77513-21F1-4475-8AC4-439447A5A2F5}"/>
          </ac:spMkLst>
        </pc:spChg>
        <pc:spChg chg="del mod">
          <ac:chgData name="ALI BERRADA" userId="9570fa6f-7bdd-4fd3-b493-23da13d63d95" providerId="ADAL" clId="{316272F6-88B7-406C-BBDA-CC7A8FC98935}" dt="2018-12-16T21:32:10.659" v="3564" actId="478"/>
          <ac:spMkLst>
            <pc:docMk/>
            <pc:sldMk cId="1474449897" sldId="472"/>
            <ac:spMk id="3" creationId="{0E3F72AB-5C50-4D04-B8AC-5FAE1F043A2B}"/>
          </ac:spMkLst>
        </pc:spChg>
        <pc:spChg chg="add del mod">
          <ac:chgData name="ALI BERRADA" userId="9570fa6f-7bdd-4fd3-b493-23da13d63d95" providerId="ADAL" clId="{316272F6-88B7-406C-BBDA-CC7A8FC98935}" dt="2018-12-16T21:39:03.323" v="3732" actId="478"/>
          <ac:spMkLst>
            <pc:docMk/>
            <pc:sldMk cId="1474449897" sldId="472"/>
            <ac:spMk id="6" creationId="{F49736A3-C706-46D3-BFFB-3BC3042CBF38}"/>
          </ac:spMkLst>
        </pc:spChg>
        <pc:spChg chg="add del">
          <ac:chgData name="ALI BERRADA" userId="9570fa6f-7bdd-4fd3-b493-23da13d63d95" providerId="ADAL" clId="{316272F6-88B7-406C-BBDA-CC7A8FC98935}" dt="2018-12-16T21:39:01.845" v="3731" actId="478"/>
          <ac:spMkLst>
            <pc:docMk/>
            <pc:sldMk cId="1474449897" sldId="472"/>
            <ac:spMk id="7" creationId="{31AD0BB0-0B38-49CD-9A1F-583DB4D4DBC6}"/>
          </ac:spMkLst>
        </pc:spChg>
        <pc:spChg chg="add del mod">
          <ac:chgData name="ALI BERRADA" userId="9570fa6f-7bdd-4fd3-b493-23da13d63d95" providerId="ADAL" clId="{316272F6-88B7-406C-BBDA-CC7A8FC98935}" dt="2018-12-16T21:39:08.720" v="3733" actId="478"/>
          <ac:spMkLst>
            <pc:docMk/>
            <pc:sldMk cId="1474449897" sldId="472"/>
            <ac:spMk id="9" creationId="{FC3B3A93-7744-4030-B53B-3971C8CD7BBF}"/>
          </ac:spMkLst>
        </pc:spChg>
        <pc:picChg chg="add del mod">
          <ac:chgData name="ALI BERRADA" userId="9570fa6f-7bdd-4fd3-b493-23da13d63d95" providerId="ADAL" clId="{316272F6-88B7-406C-BBDA-CC7A8FC98935}" dt="2018-12-16T21:54:51.291" v="4321" actId="478"/>
          <ac:picMkLst>
            <pc:docMk/>
            <pc:sldMk cId="1474449897" sldId="472"/>
            <ac:picMk id="5" creationId="{92B18B82-B894-4296-AFE0-D38072C3EA0E}"/>
          </ac:picMkLst>
        </pc:picChg>
        <pc:picChg chg="add del">
          <ac:chgData name="ALI BERRADA" userId="9570fa6f-7bdd-4fd3-b493-23da13d63d95" providerId="ADAL" clId="{316272F6-88B7-406C-BBDA-CC7A8FC98935}" dt="2018-12-16T21:54:57.214" v="4323"/>
          <ac:picMkLst>
            <pc:docMk/>
            <pc:sldMk cId="1474449897" sldId="472"/>
            <ac:picMk id="12" creationId="{C8B4D719-479E-45FC-9F53-23E4BCF89277}"/>
          </ac:picMkLst>
        </pc:picChg>
        <pc:picChg chg="add mod">
          <ac:chgData name="ALI BERRADA" userId="9570fa6f-7bdd-4fd3-b493-23da13d63d95" providerId="ADAL" clId="{316272F6-88B7-406C-BBDA-CC7A8FC98935}" dt="2018-12-18T19:28:48.054" v="7385" actId="1076"/>
          <ac:picMkLst>
            <pc:docMk/>
            <pc:sldMk cId="1474449897" sldId="472"/>
            <ac:picMk id="13" creationId="{ED8F162E-8EC1-44F8-81D9-7C6A9DCAE828}"/>
          </ac:picMkLst>
        </pc:picChg>
      </pc:sldChg>
      <pc:sldChg chg="addSp delSp modSp add modNotesTx">
        <pc:chgData name="ALI BERRADA" userId="9570fa6f-7bdd-4fd3-b493-23da13d63d95" providerId="ADAL" clId="{316272F6-88B7-406C-BBDA-CC7A8FC98935}" dt="2018-12-16T22:21:58.206" v="4846" actId="20577"/>
        <pc:sldMkLst>
          <pc:docMk/>
          <pc:sldMk cId="4002440810" sldId="473"/>
        </pc:sldMkLst>
        <pc:spChg chg="mod">
          <ac:chgData name="ALI BERRADA" userId="9570fa6f-7bdd-4fd3-b493-23da13d63d95" providerId="ADAL" clId="{316272F6-88B7-406C-BBDA-CC7A8FC98935}" dt="2018-12-16T21:59:11.069" v="4367" actId="20577"/>
          <ac:spMkLst>
            <pc:docMk/>
            <pc:sldMk cId="4002440810" sldId="473"/>
            <ac:spMk id="2" creationId="{024CB665-F414-424F-AE87-B476EAABE5FB}"/>
          </ac:spMkLst>
        </pc:spChg>
        <pc:spChg chg="mod">
          <ac:chgData name="ALI BERRADA" userId="9570fa6f-7bdd-4fd3-b493-23da13d63d95" providerId="ADAL" clId="{316272F6-88B7-406C-BBDA-CC7A8FC98935}" dt="2018-12-16T22:07:03.719" v="4726" actId="20577"/>
          <ac:spMkLst>
            <pc:docMk/>
            <pc:sldMk cId="4002440810" sldId="473"/>
            <ac:spMk id="3" creationId="{FA32FEF6-5261-4E56-80F4-DF37E9F29790}"/>
          </ac:spMkLst>
        </pc:spChg>
        <pc:picChg chg="add del mod">
          <ac:chgData name="ALI BERRADA" userId="9570fa6f-7bdd-4fd3-b493-23da13d63d95" providerId="ADAL" clId="{316272F6-88B7-406C-BBDA-CC7A8FC98935}" dt="2018-12-16T21:58:43.295" v="4325" actId="478"/>
          <ac:picMkLst>
            <pc:docMk/>
            <pc:sldMk cId="4002440810" sldId="473"/>
            <ac:picMk id="5" creationId="{B9AF3B19-89B8-4B51-88D9-FB8DA86354D2}"/>
          </ac:picMkLst>
        </pc:picChg>
        <pc:picChg chg="add del mod">
          <ac:chgData name="ALI BERRADA" userId="9570fa6f-7bdd-4fd3-b493-23da13d63d95" providerId="ADAL" clId="{316272F6-88B7-406C-BBDA-CC7A8FC98935}" dt="2018-12-16T22:03:08.448" v="4381" actId="478"/>
          <ac:picMkLst>
            <pc:docMk/>
            <pc:sldMk cId="4002440810" sldId="473"/>
            <ac:picMk id="6" creationId="{6A33979B-4CFA-4D19-87AF-DEA994E86E84}"/>
          </ac:picMkLst>
        </pc:picChg>
        <pc:picChg chg="add mod">
          <ac:chgData name="ALI BERRADA" userId="9570fa6f-7bdd-4fd3-b493-23da13d63d95" providerId="ADAL" clId="{316272F6-88B7-406C-BBDA-CC7A8FC98935}" dt="2018-12-16T22:03:22.324" v="4391" actId="1036"/>
          <ac:picMkLst>
            <pc:docMk/>
            <pc:sldMk cId="4002440810" sldId="473"/>
            <ac:picMk id="7" creationId="{846A4133-B5AD-4462-9118-0999CF4BA081}"/>
          </ac:picMkLst>
        </pc:picChg>
      </pc:sldChg>
      <pc:sldChg chg="addSp modSp add">
        <pc:chgData name="ALI BERRADA" userId="9570fa6f-7bdd-4fd3-b493-23da13d63d95" providerId="ADAL" clId="{316272F6-88B7-406C-BBDA-CC7A8FC98935}" dt="2018-12-17T07:15:36.169" v="5300" actId="20577"/>
        <pc:sldMkLst>
          <pc:docMk/>
          <pc:sldMk cId="747292590" sldId="474"/>
        </pc:sldMkLst>
        <pc:spChg chg="mod">
          <ac:chgData name="ALI BERRADA" userId="9570fa6f-7bdd-4fd3-b493-23da13d63d95" providerId="ADAL" clId="{316272F6-88B7-406C-BBDA-CC7A8FC98935}" dt="2018-12-16T22:22:33.017" v="4897" actId="20577"/>
          <ac:spMkLst>
            <pc:docMk/>
            <pc:sldMk cId="747292590" sldId="474"/>
            <ac:spMk id="2" creationId="{4A68CE88-D685-406D-BBBF-DFDFABD28BB7}"/>
          </ac:spMkLst>
        </pc:spChg>
        <pc:spChg chg="mod">
          <ac:chgData name="ALI BERRADA" userId="9570fa6f-7bdd-4fd3-b493-23da13d63d95" providerId="ADAL" clId="{316272F6-88B7-406C-BBDA-CC7A8FC98935}" dt="2018-12-17T07:15:36.169" v="5300" actId="20577"/>
          <ac:spMkLst>
            <pc:docMk/>
            <pc:sldMk cId="747292590" sldId="474"/>
            <ac:spMk id="3" creationId="{F88F232C-D49A-4A81-8907-77239A5FE38C}"/>
          </ac:spMkLst>
        </pc:spChg>
        <pc:picChg chg="add mod">
          <ac:chgData name="ALI BERRADA" userId="9570fa6f-7bdd-4fd3-b493-23da13d63d95" providerId="ADAL" clId="{316272F6-88B7-406C-BBDA-CC7A8FC98935}" dt="2018-12-17T01:02:27.759" v="5166" actId="1076"/>
          <ac:picMkLst>
            <pc:docMk/>
            <pc:sldMk cId="747292590" sldId="474"/>
            <ac:picMk id="5" creationId="{4BBEAC53-1869-4509-8559-F5607711CC80}"/>
          </ac:picMkLst>
        </pc:picChg>
      </pc:sldChg>
      <pc:sldChg chg="modSp add del">
        <pc:chgData name="ALI BERRADA" userId="9570fa6f-7bdd-4fd3-b493-23da13d63d95" providerId="ADAL" clId="{316272F6-88B7-406C-BBDA-CC7A8FC98935}" dt="2018-12-17T07:28:30.501" v="5579" actId="20577"/>
        <pc:sldMkLst>
          <pc:docMk/>
          <pc:sldMk cId="405868801" sldId="475"/>
        </pc:sldMkLst>
        <pc:spChg chg="mod">
          <ac:chgData name="ALI BERRADA" userId="9570fa6f-7bdd-4fd3-b493-23da13d63d95" providerId="ADAL" clId="{316272F6-88B7-406C-BBDA-CC7A8FC98935}" dt="2018-12-17T07:16:55.150" v="5384"/>
          <ac:spMkLst>
            <pc:docMk/>
            <pc:sldMk cId="405868801" sldId="475"/>
            <ac:spMk id="2" creationId="{B0E0CEA3-F291-4607-A164-855DCE82F8B2}"/>
          </ac:spMkLst>
        </pc:spChg>
        <pc:spChg chg="mod">
          <ac:chgData name="ALI BERRADA" userId="9570fa6f-7bdd-4fd3-b493-23da13d63d95" providerId="ADAL" clId="{316272F6-88B7-406C-BBDA-CC7A8FC98935}" dt="2018-12-17T07:28:30.501" v="5579" actId="20577"/>
          <ac:spMkLst>
            <pc:docMk/>
            <pc:sldMk cId="405868801" sldId="475"/>
            <ac:spMk id="3" creationId="{CDB0BF3A-0597-407B-8233-0633CF0E96DD}"/>
          </ac:spMkLst>
        </pc:spChg>
      </pc:sldChg>
      <pc:sldChg chg="modSp add">
        <pc:chgData name="ALI BERRADA" userId="9570fa6f-7bdd-4fd3-b493-23da13d63d95" providerId="ADAL" clId="{316272F6-88B7-406C-BBDA-CC7A8FC98935}" dt="2018-12-17T07:53:09.628" v="5837" actId="20577"/>
        <pc:sldMkLst>
          <pc:docMk/>
          <pc:sldMk cId="3312056443" sldId="476"/>
        </pc:sldMkLst>
        <pc:spChg chg="mod">
          <ac:chgData name="ALI BERRADA" userId="9570fa6f-7bdd-4fd3-b493-23da13d63d95" providerId="ADAL" clId="{316272F6-88B7-406C-BBDA-CC7A8FC98935}" dt="2018-12-17T07:20:30.298" v="5557" actId="20577"/>
          <ac:spMkLst>
            <pc:docMk/>
            <pc:sldMk cId="3312056443" sldId="476"/>
            <ac:spMk id="2" creationId="{4A5FD545-AED0-44FD-B4E1-B29DAB086D88}"/>
          </ac:spMkLst>
        </pc:spChg>
        <pc:spChg chg="mod">
          <ac:chgData name="ALI BERRADA" userId="9570fa6f-7bdd-4fd3-b493-23da13d63d95" providerId="ADAL" clId="{316272F6-88B7-406C-BBDA-CC7A8FC98935}" dt="2018-12-17T07:53:09.628" v="5837" actId="20577"/>
          <ac:spMkLst>
            <pc:docMk/>
            <pc:sldMk cId="3312056443" sldId="476"/>
            <ac:spMk id="3" creationId="{B52F3300-2E1F-4A98-9D75-797C9E65612B}"/>
          </ac:spMkLst>
        </pc:spChg>
      </pc:sldChg>
      <pc:sldChg chg="addSp delSp modSp add ord modNotesTx">
        <pc:chgData name="ALI BERRADA" userId="9570fa6f-7bdd-4fd3-b493-23da13d63d95" providerId="ADAL" clId="{316272F6-88B7-406C-BBDA-CC7A8FC98935}" dt="2018-12-17T08:18:38.098" v="6279" actId="20577"/>
        <pc:sldMkLst>
          <pc:docMk/>
          <pc:sldMk cId="2711750584" sldId="477"/>
        </pc:sldMkLst>
        <pc:spChg chg="mod">
          <ac:chgData name="ALI BERRADA" userId="9570fa6f-7bdd-4fd3-b493-23da13d63d95" providerId="ADAL" clId="{316272F6-88B7-406C-BBDA-CC7A8FC98935}" dt="2018-12-17T07:52:24.094" v="5807" actId="20577"/>
          <ac:spMkLst>
            <pc:docMk/>
            <pc:sldMk cId="2711750584" sldId="477"/>
            <ac:spMk id="2" creationId="{78FFC1A6-6F7F-4D4A-8219-59A58DDD7919}"/>
          </ac:spMkLst>
        </pc:spChg>
        <pc:spChg chg="add del mod">
          <ac:chgData name="ALI BERRADA" userId="9570fa6f-7bdd-4fd3-b493-23da13d63d95" providerId="ADAL" clId="{316272F6-88B7-406C-BBDA-CC7A8FC98935}" dt="2018-12-17T07:52:36.843" v="5810" actId="478"/>
          <ac:spMkLst>
            <pc:docMk/>
            <pc:sldMk cId="2711750584" sldId="477"/>
            <ac:spMk id="3" creationId="{93FF933A-DBB6-4F66-B261-FC80C0FAA258}"/>
          </ac:spMkLst>
        </pc:spChg>
        <pc:spChg chg="add del mod">
          <ac:chgData name="ALI BERRADA" userId="9570fa6f-7bdd-4fd3-b493-23da13d63d95" providerId="ADAL" clId="{316272F6-88B7-406C-BBDA-CC7A8FC98935}" dt="2018-12-17T07:52:39.793" v="5811" actId="478"/>
          <ac:spMkLst>
            <pc:docMk/>
            <pc:sldMk cId="2711750584" sldId="477"/>
            <ac:spMk id="8" creationId="{3424A2C8-E9E9-4136-A488-1A56D2EBD2AD}"/>
          </ac:spMkLst>
        </pc:spChg>
        <pc:spChg chg="add mod">
          <ac:chgData name="ALI BERRADA" userId="9570fa6f-7bdd-4fd3-b493-23da13d63d95" providerId="ADAL" clId="{316272F6-88B7-406C-BBDA-CC7A8FC98935}" dt="2018-12-17T07:55:57.673" v="5846" actId="122"/>
          <ac:spMkLst>
            <pc:docMk/>
            <pc:sldMk cId="2711750584" sldId="477"/>
            <ac:spMk id="9" creationId="{8AB5C3AA-BB1F-49DF-9092-B0DAB0C5B4B6}"/>
          </ac:spMkLst>
        </pc:spChg>
        <pc:spChg chg="add del">
          <ac:chgData name="ALI BERRADA" userId="9570fa6f-7bdd-4fd3-b493-23da13d63d95" providerId="ADAL" clId="{316272F6-88B7-406C-BBDA-CC7A8FC98935}" dt="2018-12-17T07:56:02.693" v="5848"/>
          <ac:spMkLst>
            <pc:docMk/>
            <pc:sldMk cId="2711750584" sldId="477"/>
            <ac:spMk id="15" creationId="{95AF8768-C95B-487C-BF7F-4B3E00BD7D9D}"/>
          </ac:spMkLst>
        </pc:spChg>
        <pc:spChg chg="add mod">
          <ac:chgData name="ALI BERRADA" userId="9570fa6f-7bdd-4fd3-b493-23da13d63d95" providerId="ADAL" clId="{316272F6-88B7-406C-BBDA-CC7A8FC98935}" dt="2018-12-17T07:59:56.244" v="5931" actId="20577"/>
          <ac:spMkLst>
            <pc:docMk/>
            <pc:sldMk cId="2711750584" sldId="477"/>
            <ac:spMk id="16" creationId="{1004FB60-4396-481F-A4DE-4ECF91539EA7}"/>
          </ac:spMkLst>
        </pc:spChg>
        <pc:grpChg chg="add mod">
          <ac:chgData name="ALI BERRADA" userId="9570fa6f-7bdd-4fd3-b493-23da13d63d95" providerId="ADAL" clId="{316272F6-88B7-406C-BBDA-CC7A8FC98935}" dt="2018-12-17T08:00:03.738" v="5937" actId="1036"/>
          <ac:grpSpMkLst>
            <pc:docMk/>
            <pc:sldMk cId="2711750584" sldId="477"/>
            <ac:grpSpMk id="10" creationId="{880B2700-F6BC-449D-BFD3-24AA04521680}"/>
          </ac:grpSpMkLst>
        </pc:grpChg>
        <pc:grpChg chg="add mod">
          <ac:chgData name="ALI BERRADA" userId="9570fa6f-7bdd-4fd3-b493-23da13d63d95" providerId="ADAL" clId="{316272F6-88B7-406C-BBDA-CC7A8FC98935}" dt="2018-12-17T08:00:14.555" v="5943" actId="1076"/>
          <ac:grpSpMkLst>
            <pc:docMk/>
            <pc:sldMk cId="2711750584" sldId="477"/>
            <ac:grpSpMk id="11" creationId="{4FD0F1F5-E4CB-4666-8D62-44B10D37C8AB}"/>
          </ac:grpSpMkLst>
        </pc:grpChg>
        <pc:picChg chg="add del mod">
          <ac:chgData name="ALI BERRADA" userId="9570fa6f-7bdd-4fd3-b493-23da13d63d95" providerId="ADAL" clId="{316272F6-88B7-406C-BBDA-CC7A8FC98935}" dt="2018-12-17T07:31:31.688" v="5583"/>
          <ac:picMkLst>
            <pc:docMk/>
            <pc:sldMk cId="2711750584" sldId="477"/>
            <ac:picMk id="5" creationId="{F96197BB-C794-46A1-955C-F97A7A51033D}"/>
          </ac:picMkLst>
        </pc:picChg>
        <pc:picChg chg="add del mod">
          <ac:chgData name="ALI BERRADA" userId="9570fa6f-7bdd-4fd3-b493-23da13d63d95" providerId="ADAL" clId="{316272F6-88B7-406C-BBDA-CC7A8FC98935}" dt="2018-12-17T07:51:16.285" v="5788" actId="478"/>
          <ac:picMkLst>
            <pc:docMk/>
            <pc:sldMk cId="2711750584" sldId="477"/>
            <ac:picMk id="6" creationId="{99484A42-14F4-4989-8E55-B7F8C7F832B0}"/>
          </ac:picMkLst>
        </pc:picChg>
        <pc:picChg chg="add mod">
          <ac:chgData name="ALI BERRADA" userId="9570fa6f-7bdd-4fd3-b493-23da13d63d95" providerId="ADAL" clId="{316272F6-88B7-406C-BBDA-CC7A8FC98935}" dt="2018-12-17T07:55:51.633" v="5845" actId="164"/>
          <ac:picMkLst>
            <pc:docMk/>
            <pc:sldMk cId="2711750584" sldId="477"/>
            <ac:picMk id="1026" creationId="{11DD0B12-4EF7-4216-B2A9-A2940BC8EC55}"/>
          </ac:picMkLst>
        </pc:picChg>
        <pc:picChg chg="add mod">
          <ac:chgData name="ALI BERRADA" userId="9570fa6f-7bdd-4fd3-b493-23da13d63d95" providerId="ADAL" clId="{316272F6-88B7-406C-BBDA-CC7A8FC98935}" dt="2018-12-17T07:56:13.862" v="5851" actId="164"/>
          <ac:picMkLst>
            <pc:docMk/>
            <pc:sldMk cId="2711750584" sldId="477"/>
            <ac:picMk id="1028" creationId="{F095E2D9-7FEE-4F0B-9B07-79B0B46AFABB}"/>
          </ac:picMkLst>
        </pc:picChg>
        <pc:picChg chg="add del">
          <ac:chgData name="ALI BERRADA" userId="9570fa6f-7bdd-4fd3-b493-23da13d63d95" providerId="ADAL" clId="{316272F6-88B7-406C-BBDA-CC7A8FC98935}" dt="2018-12-17T07:52:28.622" v="5809"/>
          <ac:picMkLst>
            <pc:docMk/>
            <pc:sldMk cId="2711750584" sldId="477"/>
            <ac:picMk id="1030" creationId="{11303B95-5BE8-498B-931B-4F7A25F8D1B4}"/>
          </ac:picMkLst>
        </pc:picChg>
        <pc:picChg chg="add mod">
          <ac:chgData name="ALI BERRADA" userId="9570fa6f-7bdd-4fd3-b493-23da13d63d95" providerId="ADAL" clId="{316272F6-88B7-406C-BBDA-CC7A8FC98935}" dt="2018-12-17T07:52:43.320" v="5813" actId="1076"/>
          <ac:picMkLst>
            <pc:docMk/>
            <pc:sldMk cId="2711750584" sldId="477"/>
            <ac:picMk id="1032" creationId="{43FE368B-9B01-427D-A1F4-2562826744A9}"/>
          </ac:picMkLst>
        </pc:picChg>
      </pc:sldChg>
      <pc:sldChg chg="addSp delSp modSp add modNotesTx">
        <pc:chgData name="ALI BERRADA" userId="9570fa6f-7bdd-4fd3-b493-23da13d63d95" providerId="ADAL" clId="{316272F6-88B7-406C-BBDA-CC7A8FC98935}" dt="2018-12-17T08:09:42.927" v="6210" actId="20577"/>
        <pc:sldMkLst>
          <pc:docMk/>
          <pc:sldMk cId="1096561481" sldId="478"/>
        </pc:sldMkLst>
        <pc:spChg chg="mod">
          <ac:chgData name="ALI BERRADA" userId="9570fa6f-7bdd-4fd3-b493-23da13d63d95" providerId="ADAL" clId="{316272F6-88B7-406C-BBDA-CC7A8FC98935}" dt="2018-12-17T07:32:31.365" v="5607" actId="20577"/>
          <ac:spMkLst>
            <pc:docMk/>
            <pc:sldMk cId="1096561481" sldId="478"/>
            <ac:spMk id="2" creationId="{ED2E8FCF-39D4-4AB2-97EE-1A679ED10563}"/>
          </ac:spMkLst>
        </pc:spChg>
        <pc:spChg chg="del">
          <ac:chgData name="ALI BERRADA" userId="9570fa6f-7bdd-4fd3-b493-23da13d63d95" providerId="ADAL" clId="{316272F6-88B7-406C-BBDA-CC7A8FC98935}" dt="2018-12-17T08:09:37.492" v="6207" actId="478"/>
          <ac:spMkLst>
            <pc:docMk/>
            <pc:sldMk cId="1096561481" sldId="478"/>
            <ac:spMk id="3" creationId="{ADB11496-FE78-4321-9845-858ED846268F}"/>
          </ac:spMkLst>
        </pc:spChg>
        <pc:picChg chg="add mod">
          <ac:chgData name="ALI BERRADA" userId="9570fa6f-7bdd-4fd3-b493-23da13d63d95" providerId="ADAL" clId="{316272F6-88B7-406C-BBDA-CC7A8FC98935}" dt="2018-12-17T07:32:24.998" v="5596" actId="1076"/>
          <ac:picMkLst>
            <pc:docMk/>
            <pc:sldMk cId="1096561481" sldId="478"/>
            <ac:picMk id="5" creationId="{3BC85852-F1B5-463B-A945-0DD66145F7A5}"/>
          </ac:picMkLst>
        </pc:picChg>
      </pc:sldChg>
      <pc:sldChg chg="addSp delSp modSp add ord modNotesTx">
        <pc:chgData name="ALI BERRADA" userId="9570fa6f-7bdd-4fd3-b493-23da13d63d95" providerId="ADAL" clId="{316272F6-88B7-406C-BBDA-CC7A8FC98935}" dt="2018-12-17T08:51:11.625" v="6569"/>
        <pc:sldMkLst>
          <pc:docMk/>
          <pc:sldMk cId="2290577316" sldId="479"/>
        </pc:sldMkLst>
        <pc:spChg chg="mod">
          <ac:chgData name="ALI BERRADA" userId="9570fa6f-7bdd-4fd3-b493-23da13d63d95" providerId="ADAL" clId="{316272F6-88B7-406C-BBDA-CC7A8FC98935}" dt="2018-12-17T08:08:42.456" v="6206" actId="20577"/>
          <ac:spMkLst>
            <pc:docMk/>
            <pc:sldMk cId="2290577316" sldId="479"/>
            <ac:spMk id="2" creationId="{6F17EBCB-D0F8-4AE5-AD90-BA22ED8041FB}"/>
          </ac:spMkLst>
        </pc:spChg>
        <pc:spChg chg="del mod">
          <ac:chgData name="ALI BERRADA" userId="9570fa6f-7bdd-4fd3-b493-23da13d63d95" providerId="ADAL" clId="{316272F6-88B7-406C-BBDA-CC7A8FC98935}" dt="2018-12-17T08:04:30.661" v="6144" actId="478"/>
          <ac:spMkLst>
            <pc:docMk/>
            <pc:sldMk cId="2290577316" sldId="479"/>
            <ac:spMk id="3" creationId="{5FEB9764-99A6-40D9-8CA4-FB6EFA1424BE}"/>
          </ac:spMkLst>
        </pc:spChg>
        <pc:spChg chg="add del mod">
          <ac:chgData name="ALI BERRADA" userId="9570fa6f-7bdd-4fd3-b493-23da13d63d95" providerId="ADAL" clId="{316272F6-88B7-406C-BBDA-CC7A8FC98935}" dt="2018-12-17T08:04:33.946" v="6146" actId="478"/>
          <ac:spMkLst>
            <pc:docMk/>
            <pc:sldMk cId="2290577316" sldId="479"/>
            <ac:spMk id="6" creationId="{61A8F7F0-ABA6-4044-A172-B1D0C66D0B57}"/>
          </ac:spMkLst>
        </pc:spChg>
        <pc:picChg chg="add del mod">
          <ac:chgData name="ALI BERRADA" userId="9570fa6f-7bdd-4fd3-b493-23da13d63d95" providerId="ADAL" clId="{316272F6-88B7-406C-BBDA-CC7A8FC98935}" dt="2018-12-17T08:50:36.989" v="6546" actId="478"/>
          <ac:picMkLst>
            <pc:docMk/>
            <pc:sldMk cId="2290577316" sldId="479"/>
            <ac:picMk id="7" creationId="{0311F1EF-AA15-4AA0-8B60-DDC4E35099FF}"/>
          </ac:picMkLst>
        </pc:picChg>
        <pc:picChg chg="add del mod">
          <ac:chgData name="ALI BERRADA" userId="9570fa6f-7bdd-4fd3-b493-23da13d63d95" providerId="ADAL" clId="{316272F6-88B7-406C-BBDA-CC7A8FC98935}" dt="2018-12-17T08:50:53.685" v="6550"/>
          <ac:picMkLst>
            <pc:docMk/>
            <pc:sldMk cId="2290577316" sldId="479"/>
            <ac:picMk id="8" creationId="{7B5DFC9C-76D8-47A8-9B30-CC713B0D9860}"/>
          </ac:picMkLst>
        </pc:picChg>
        <pc:picChg chg="add mod">
          <ac:chgData name="ALI BERRADA" userId="9570fa6f-7bdd-4fd3-b493-23da13d63d95" providerId="ADAL" clId="{316272F6-88B7-406C-BBDA-CC7A8FC98935}" dt="2018-12-17T08:51:05.987" v="6568" actId="1076"/>
          <ac:picMkLst>
            <pc:docMk/>
            <pc:sldMk cId="2290577316" sldId="479"/>
            <ac:picMk id="9" creationId="{6C992CFA-D5FF-4E5D-9CD2-A8626BDEBEEA}"/>
          </ac:picMkLst>
        </pc:picChg>
      </pc:sldChg>
      <pc:sldChg chg="addSp delSp modSp add ord modNotesTx">
        <pc:chgData name="ALI BERRADA" userId="9570fa6f-7bdd-4fd3-b493-23da13d63d95" providerId="ADAL" clId="{316272F6-88B7-406C-BBDA-CC7A8FC98935}" dt="2018-12-17T09:09:39.967" v="6890" actId="20577"/>
        <pc:sldMkLst>
          <pc:docMk/>
          <pc:sldMk cId="390999692" sldId="480"/>
        </pc:sldMkLst>
        <pc:spChg chg="mod">
          <ac:chgData name="ALI BERRADA" userId="9570fa6f-7bdd-4fd3-b493-23da13d63d95" providerId="ADAL" clId="{316272F6-88B7-406C-BBDA-CC7A8FC98935}" dt="2018-12-17T09:03:31.984" v="6730" actId="20577"/>
          <ac:spMkLst>
            <pc:docMk/>
            <pc:sldMk cId="390999692" sldId="480"/>
            <ac:spMk id="2" creationId="{E5C31E2F-842D-442D-893E-7203B3441D03}"/>
          </ac:spMkLst>
        </pc:spChg>
        <pc:spChg chg="del">
          <ac:chgData name="ALI BERRADA" userId="9570fa6f-7bdd-4fd3-b493-23da13d63d95" providerId="ADAL" clId="{316272F6-88B7-406C-BBDA-CC7A8FC98935}" dt="2018-12-17T08:40:44.987" v="6301"/>
          <ac:spMkLst>
            <pc:docMk/>
            <pc:sldMk cId="390999692" sldId="480"/>
            <ac:spMk id="3" creationId="{F9B304A5-8994-44EE-A4E5-CA555C62103C}"/>
          </ac:spMkLst>
        </pc:spChg>
        <pc:picChg chg="add mod">
          <ac:chgData name="ALI BERRADA" userId="9570fa6f-7bdd-4fd3-b493-23da13d63d95" providerId="ADAL" clId="{316272F6-88B7-406C-BBDA-CC7A8FC98935}" dt="2018-12-17T08:58:54.355" v="6610" actId="1076"/>
          <ac:picMkLst>
            <pc:docMk/>
            <pc:sldMk cId="390999692" sldId="480"/>
            <ac:picMk id="5" creationId="{78764F77-2B84-4077-868D-B298F8D87A3C}"/>
          </ac:picMkLst>
        </pc:picChg>
        <pc:picChg chg="add del mod">
          <ac:chgData name="ALI BERRADA" userId="9570fa6f-7bdd-4fd3-b493-23da13d63d95" providerId="ADAL" clId="{316272F6-88B7-406C-BBDA-CC7A8FC98935}" dt="2018-12-17T08:58:05.409" v="6602"/>
          <ac:picMkLst>
            <pc:docMk/>
            <pc:sldMk cId="390999692" sldId="480"/>
            <ac:picMk id="6" creationId="{7DAB0825-51DE-4BC7-ADA0-24CB47207B20}"/>
          </ac:picMkLst>
        </pc:picChg>
        <pc:picChg chg="add del">
          <ac:chgData name="ALI BERRADA" userId="9570fa6f-7bdd-4fd3-b493-23da13d63d95" providerId="ADAL" clId="{316272F6-88B7-406C-BBDA-CC7A8FC98935}" dt="2018-12-17T08:58:05.180" v="6601"/>
          <ac:picMkLst>
            <pc:docMk/>
            <pc:sldMk cId="390999692" sldId="480"/>
            <ac:picMk id="7" creationId="{CB221075-024A-49D4-9B26-73D47C8EF304}"/>
          </ac:picMkLst>
        </pc:picChg>
        <pc:picChg chg="add mod">
          <ac:chgData name="ALI BERRADA" userId="9570fa6f-7bdd-4fd3-b493-23da13d63d95" providerId="ADAL" clId="{316272F6-88B7-406C-BBDA-CC7A8FC98935}" dt="2018-12-17T08:58:14.675" v="6606" actId="1076"/>
          <ac:picMkLst>
            <pc:docMk/>
            <pc:sldMk cId="390999692" sldId="480"/>
            <ac:picMk id="8" creationId="{7E49885B-CF09-4B5D-B66D-07A1A2CB8BFC}"/>
          </ac:picMkLst>
        </pc:picChg>
      </pc:sldChg>
      <pc:sldChg chg="addSp delSp modSp add modNotesTx">
        <pc:chgData name="ALI BERRADA" userId="9570fa6f-7bdd-4fd3-b493-23da13d63d95" providerId="ADAL" clId="{316272F6-88B7-406C-BBDA-CC7A8FC98935}" dt="2018-12-17T09:28:37.878" v="7263"/>
        <pc:sldMkLst>
          <pc:docMk/>
          <pc:sldMk cId="710789604" sldId="481"/>
        </pc:sldMkLst>
        <pc:spChg chg="mod">
          <ac:chgData name="ALI BERRADA" userId="9570fa6f-7bdd-4fd3-b493-23da13d63d95" providerId="ADAL" clId="{316272F6-88B7-406C-BBDA-CC7A8FC98935}" dt="2018-12-17T09:28:37.878" v="7263"/>
          <ac:spMkLst>
            <pc:docMk/>
            <pc:sldMk cId="710789604" sldId="481"/>
            <ac:spMk id="2" creationId="{7AC68433-3995-4415-9F1F-BCE9EA8A8FD6}"/>
          </ac:spMkLst>
        </pc:spChg>
        <pc:spChg chg="mod">
          <ac:chgData name="ALI BERRADA" userId="9570fa6f-7bdd-4fd3-b493-23da13d63d95" providerId="ADAL" clId="{316272F6-88B7-406C-BBDA-CC7A8FC98935}" dt="2018-12-17T09:24:44.867" v="7234" actId="20577"/>
          <ac:spMkLst>
            <pc:docMk/>
            <pc:sldMk cId="710789604" sldId="481"/>
            <ac:spMk id="3" creationId="{9D97CAC1-847B-467E-A68A-299A3C257A0F}"/>
          </ac:spMkLst>
        </pc:spChg>
        <pc:spChg chg="add del">
          <ac:chgData name="ALI BERRADA" userId="9570fa6f-7bdd-4fd3-b493-23da13d63d95" providerId="ADAL" clId="{316272F6-88B7-406C-BBDA-CC7A8FC98935}" dt="2018-12-17T09:17:36.740" v="7017"/>
          <ac:spMkLst>
            <pc:docMk/>
            <pc:sldMk cId="710789604" sldId="481"/>
            <ac:spMk id="5" creationId="{166D0369-61D8-4E8E-BC26-1D3695FAE72E}"/>
          </ac:spMkLst>
        </pc:spChg>
        <pc:picChg chg="add mod">
          <ac:chgData name="ALI BERRADA" userId="9570fa6f-7bdd-4fd3-b493-23da13d63d95" providerId="ADAL" clId="{316272F6-88B7-406C-BBDA-CC7A8FC98935}" dt="2018-12-17T09:24:51.679" v="7239" actId="1036"/>
          <ac:picMkLst>
            <pc:docMk/>
            <pc:sldMk cId="710789604" sldId="481"/>
            <ac:picMk id="2050" creationId="{C69C7BB4-C768-48E0-84EE-71C423DFE1D2}"/>
          </ac:picMkLst>
        </pc:picChg>
        <pc:picChg chg="add del">
          <ac:chgData name="ALI BERRADA" userId="9570fa6f-7bdd-4fd3-b493-23da13d63d95" providerId="ADAL" clId="{316272F6-88B7-406C-BBDA-CC7A8FC98935}" dt="2018-12-17T09:24:21.898" v="7227"/>
          <ac:picMkLst>
            <pc:docMk/>
            <pc:sldMk cId="710789604" sldId="481"/>
            <ac:picMk id="2052" creationId="{E7A4BDC6-4878-4D7D-9EF2-2AA38DA7AD79}"/>
          </ac:picMkLst>
        </pc:picChg>
        <pc:picChg chg="add mod">
          <ac:chgData name="ALI BERRADA" userId="9570fa6f-7bdd-4fd3-b493-23da13d63d95" providerId="ADAL" clId="{316272F6-88B7-406C-BBDA-CC7A8FC98935}" dt="2018-12-17T09:24:58.082" v="7240" actId="1076"/>
          <ac:picMkLst>
            <pc:docMk/>
            <pc:sldMk cId="710789604" sldId="481"/>
            <ac:picMk id="2054" creationId="{69C6DE68-B673-40DB-BB93-CB3C469F1BEB}"/>
          </ac:picMkLst>
        </pc:picChg>
      </pc:sldChg>
      <pc:sldChg chg="addSp modSp add">
        <pc:chgData name="ALI BERRADA" userId="9570fa6f-7bdd-4fd3-b493-23da13d63d95" providerId="ADAL" clId="{316272F6-88B7-406C-BBDA-CC7A8FC98935}" dt="2018-12-17T10:47:29.459" v="7382" actId="20577"/>
        <pc:sldMkLst>
          <pc:docMk/>
          <pc:sldMk cId="3338619140" sldId="482"/>
        </pc:sldMkLst>
        <pc:spChg chg="mod">
          <ac:chgData name="ALI BERRADA" userId="9570fa6f-7bdd-4fd3-b493-23da13d63d95" providerId="ADAL" clId="{316272F6-88B7-406C-BBDA-CC7A8FC98935}" dt="2018-12-17T09:28:46.913" v="7265"/>
          <ac:spMkLst>
            <pc:docMk/>
            <pc:sldMk cId="3338619140" sldId="482"/>
            <ac:spMk id="2" creationId="{72A09475-47DF-43F1-AA61-BA64CDB0D6BA}"/>
          </ac:spMkLst>
        </pc:spChg>
        <pc:spChg chg="mod">
          <ac:chgData name="ALI BERRADA" userId="9570fa6f-7bdd-4fd3-b493-23da13d63d95" providerId="ADAL" clId="{316272F6-88B7-406C-BBDA-CC7A8FC98935}" dt="2018-12-17T10:47:29.459" v="7382" actId="20577"/>
          <ac:spMkLst>
            <pc:docMk/>
            <pc:sldMk cId="3338619140" sldId="482"/>
            <ac:spMk id="3" creationId="{D616DAB3-CCC9-4EC3-A9F6-05390D5B6603}"/>
          </ac:spMkLst>
        </pc:spChg>
        <pc:picChg chg="add mod">
          <ac:chgData name="ALI BERRADA" userId="9570fa6f-7bdd-4fd3-b493-23da13d63d95" providerId="ADAL" clId="{316272F6-88B7-406C-BBDA-CC7A8FC98935}" dt="2018-12-17T10:44:30.534" v="7268" actId="1076"/>
          <ac:picMkLst>
            <pc:docMk/>
            <pc:sldMk cId="3338619140" sldId="482"/>
            <ac:picMk id="5" creationId="{5A3B4F42-5CC8-4523-9874-6C2972A3CAE7}"/>
          </ac:picMkLst>
        </pc:picChg>
      </pc:sldChg>
    </pc:docChg>
  </pc:docChgLst>
  <pc:docChgLst>
    <pc:chgData name="ALI BERRADA" userId="9570fa6f-7bdd-4fd3-b493-23da13d63d95" providerId="ADAL" clId="{31E005E4-3C96-4A02-B250-9AEE7D542684}"/>
    <pc:docChg chg="undo redo custSel addSld delSld modSld sldOrd">
      <pc:chgData name="ALI BERRADA" userId="9570fa6f-7bdd-4fd3-b493-23da13d63d95" providerId="ADAL" clId="{31E005E4-3C96-4A02-B250-9AEE7D542684}" dt="2018-12-18T14:53:31.863" v="3301" actId="1035"/>
      <pc:docMkLst>
        <pc:docMk/>
      </pc:docMkLst>
      <pc:sldChg chg="addSp delSp modSp">
        <pc:chgData name="ALI BERRADA" userId="9570fa6f-7bdd-4fd3-b493-23da13d63d95" providerId="ADAL" clId="{31E005E4-3C96-4A02-B250-9AEE7D542684}" dt="2018-12-17T14:44:50.946" v="776"/>
        <pc:sldMkLst>
          <pc:docMk/>
          <pc:sldMk cId="1600513111" sldId="445"/>
        </pc:sldMkLst>
        <pc:picChg chg="add del mod">
          <ac:chgData name="ALI BERRADA" userId="9570fa6f-7bdd-4fd3-b493-23da13d63d95" providerId="ADAL" clId="{31E005E4-3C96-4A02-B250-9AEE7D542684}" dt="2018-12-17T14:44:50.946" v="776"/>
          <ac:picMkLst>
            <pc:docMk/>
            <pc:sldMk cId="1600513111" sldId="445"/>
            <ac:picMk id="2" creationId="{0EACD246-615D-4453-A02C-9E886606C5A9}"/>
          </ac:picMkLst>
        </pc:picChg>
      </pc:sldChg>
      <pc:sldChg chg="addSp modSp modNotesTx">
        <pc:chgData name="ALI BERRADA" userId="9570fa6f-7bdd-4fd3-b493-23da13d63d95" providerId="ADAL" clId="{31E005E4-3C96-4A02-B250-9AEE7D542684}" dt="2018-12-18T14:24:28.034" v="3244" actId="20577"/>
        <pc:sldMkLst>
          <pc:docMk/>
          <pc:sldMk cId="2039142411" sldId="448"/>
        </pc:sldMkLst>
        <pc:spChg chg="mod">
          <ac:chgData name="ALI BERRADA" userId="9570fa6f-7bdd-4fd3-b493-23da13d63d95" providerId="ADAL" clId="{31E005E4-3C96-4A02-B250-9AEE7D542684}" dt="2018-12-18T12:59:22.609" v="2495" actId="20577"/>
          <ac:spMkLst>
            <pc:docMk/>
            <pc:sldMk cId="2039142411" sldId="448"/>
            <ac:spMk id="3" creationId="{00000000-0000-0000-0000-000000000000}"/>
          </ac:spMkLst>
        </pc:spChg>
        <pc:picChg chg="add mod">
          <ac:chgData name="ALI BERRADA" userId="9570fa6f-7bdd-4fd3-b493-23da13d63d95" providerId="ADAL" clId="{31E005E4-3C96-4A02-B250-9AEE7D542684}" dt="2018-12-17T14:44:55.471" v="778" actId="1076"/>
          <ac:picMkLst>
            <pc:docMk/>
            <pc:sldMk cId="2039142411" sldId="448"/>
            <ac:picMk id="5" creationId="{AA4A49F4-F110-452A-B8EF-DD02711859C3}"/>
          </ac:picMkLst>
        </pc:picChg>
      </pc:sldChg>
      <pc:sldChg chg="addSp delSp modSp">
        <pc:chgData name="ALI BERRADA" userId="9570fa6f-7bdd-4fd3-b493-23da13d63d95" providerId="ADAL" clId="{31E005E4-3C96-4A02-B250-9AEE7D542684}" dt="2018-12-18T11:13:15.327" v="1444" actId="6549"/>
        <pc:sldMkLst>
          <pc:docMk/>
          <pc:sldMk cId="2345471387" sldId="450"/>
        </pc:sldMkLst>
        <pc:spChg chg="mod">
          <ac:chgData name="ALI BERRADA" userId="9570fa6f-7bdd-4fd3-b493-23da13d63d95" providerId="ADAL" clId="{31E005E4-3C96-4A02-B250-9AEE7D542684}" dt="2018-12-18T11:13:15.327" v="1444" actId="6549"/>
          <ac:spMkLst>
            <pc:docMk/>
            <pc:sldMk cId="2345471387" sldId="450"/>
            <ac:spMk id="2" creationId="{00000000-0000-0000-0000-000000000000}"/>
          </ac:spMkLst>
        </pc:spChg>
        <pc:spChg chg="add mod">
          <ac:chgData name="ALI BERRADA" userId="9570fa6f-7bdd-4fd3-b493-23da13d63d95" providerId="ADAL" clId="{31E005E4-3C96-4A02-B250-9AEE7D542684}" dt="2018-12-18T10:22:50.914" v="1287" actId="122"/>
          <ac:spMkLst>
            <pc:docMk/>
            <pc:sldMk cId="2345471387" sldId="450"/>
            <ac:spMk id="8" creationId="{AD301C79-7032-48F6-BE3F-6851944F172D}"/>
          </ac:spMkLst>
        </pc:spChg>
        <pc:grpChg chg="add mod">
          <ac:chgData name="ALI BERRADA" userId="9570fa6f-7bdd-4fd3-b493-23da13d63d95" providerId="ADAL" clId="{31E005E4-3C96-4A02-B250-9AEE7D542684}" dt="2018-12-18T10:22:43.740" v="1286" actId="164"/>
          <ac:grpSpMkLst>
            <pc:docMk/>
            <pc:sldMk cId="2345471387" sldId="450"/>
            <ac:grpSpMk id="9" creationId="{F04D3117-E5E8-45AB-86F6-6C8E28ADFCF9}"/>
          </ac:grpSpMkLst>
        </pc:grpChg>
        <pc:picChg chg="del">
          <ac:chgData name="ALI BERRADA" userId="9570fa6f-7bdd-4fd3-b493-23da13d63d95" providerId="ADAL" clId="{31E005E4-3C96-4A02-B250-9AEE7D542684}" dt="2018-12-18T09:47:50.777" v="1139" actId="478"/>
          <ac:picMkLst>
            <pc:docMk/>
            <pc:sldMk cId="2345471387" sldId="450"/>
            <ac:picMk id="6" creationId="{CB6B78E4-D525-42EF-A1A7-0A7F25DC533D}"/>
          </ac:picMkLst>
        </pc:picChg>
        <pc:picChg chg="mod">
          <ac:chgData name="ALI BERRADA" userId="9570fa6f-7bdd-4fd3-b493-23da13d63d95" providerId="ADAL" clId="{31E005E4-3C96-4A02-B250-9AEE7D542684}" dt="2018-12-18T10:22:43.740" v="1286" actId="164"/>
          <ac:picMkLst>
            <pc:docMk/>
            <pc:sldMk cId="2345471387" sldId="450"/>
            <ac:picMk id="7" creationId="{FC0FD122-807C-45BA-A535-6EEB9C58F3F8}"/>
          </ac:picMkLst>
        </pc:picChg>
      </pc:sldChg>
      <pc:sldChg chg="modSp">
        <pc:chgData name="ALI BERRADA" userId="9570fa6f-7bdd-4fd3-b493-23da13d63d95" providerId="ADAL" clId="{31E005E4-3C96-4A02-B250-9AEE7D542684}" dt="2018-12-18T11:13:05.811" v="1440" actId="20577"/>
        <pc:sldMkLst>
          <pc:docMk/>
          <pc:sldMk cId="2111286226" sldId="451"/>
        </pc:sldMkLst>
        <pc:spChg chg="mod">
          <ac:chgData name="ALI BERRADA" userId="9570fa6f-7bdd-4fd3-b493-23da13d63d95" providerId="ADAL" clId="{31E005E4-3C96-4A02-B250-9AEE7D542684}" dt="2018-12-18T11:13:05.811" v="1440" actId="20577"/>
          <ac:spMkLst>
            <pc:docMk/>
            <pc:sldMk cId="2111286226" sldId="451"/>
            <ac:spMk id="2" creationId="{00000000-0000-0000-0000-000000000000}"/>
          </ac:spMkLst>
        </pc:spChg>
      </pc:sldChg>
      <pc:sldChg chg="modSp modNotesTx">
        <pc:chgData name="ALI BERRADA" userId="9570fa6f-7bdd-4fd3-b493-23da13d63d95" providerId="ADAL" clId="{31E005E4-3C96-4A02-B250-9AEE7D542684}" dt="2018-12-18T11:26:51.605" v="1688" actId="1076"/>
        <pc:sldMkLst>
          <pc:docMk/>
          <pc:sldMk cId="2908518555" sldId="452"/>
        </pc:sldMkLst>
        <pc:spChg chg="mod">
          <ac:chgData name="ALI BERRADA" userId="9570fa6f-7bdd-4fd3-b493-23da13d63d95" providerId="ADAL" clId="{31E005E4-3C96-4A02-B250-9AEE7D542684}" dt="2018-12-18T11:23:18.568" v="1471"/>
          <ac:spMkLst>
            <pc:docMk/>
            <pc:sldMk cId="2908518555" sldId="452"/>
            <ac:spMk id="2" creationId="{00000000-0000-0000-0000-000000000000}"/>
          </ac:spMkLst>
        </pc:spChg>
        <pc:picChg chg="mod">
          <ac:chgData name="ALI BERRADA" userId="9570fa6f-7bdd-4fd3-b493-23da13d63d95" providerId="ADAL" clId="{31E005E4-3C96-4A02-B250-9AEE7D542684}" dt="2018-12-18T11:26:51.605" v="1688" actId="1076"/>
          <ac:picMkLst>
            <pc:docMk/>
            <pc:sldMk cId="2908518555" sldId="452"/>
            <ac:picMk id="5" creationId="{0AB9E06C-6C48-450C-B68C-7C7F296DAEB5}"/>
          </ac:picMkLst>
        </pc:picChg>
      </pc:sldChg>
      <pc:sldChg chg="ord modNotesTx">
        <pc:chgData name="ALI BERRADA" userId="9570fa6f-7bdd-4fd3-b493-23da13d63d95" providerId="ADAL" clId="{31E005E4-3C96-4A02-B250-9AEE7D542684}" dt="2018-12-18T11:13:33.647" v="1445"/>
        <pc:sldMkLst>
          <pc:docMk/>
          <pc:sldMk cId="4135184296" sldId="453"/>
        </pc:sldMkLst>
      </pc:sldChg>
      <pc:sldChg chg="modSp del">
        <pc:chgData name="ALI BERRADA" userId="9570fa6f-7bdd-4fd3-b493-23da13d63d95" providerId="ADAL" clId="{31E005E4-3C96-4A02-B250-9AEE7D542684}" dt="2018-12-18T11:30:22.525" v="1752" actId="2696"/>
        <pc:sldMkLst>
          <pc:docMk/>
          <pc:sldMk cId="9089190" sldId="454"/>
        </pc:sldMkLst>
        <pc:spChg chg="mod">
          <ac:chgData name="ALI BERRADA" userId="9570fa6f-7bdd-4fd3-b493-23da13d63d95" providerId="ADAL" clId="{31E005E4-3C96-4A02-B250-9AEE7D542684}" dt="2018-12-18T11:27:44.722" v="1703" actId="113"/>
          <ac:spMkLst>
            <pc:docMk/>
            <pc:sldMk cId="9089190" sldId="454"/>
            <ac:spMk id="2" creationId="{032A2E1C-E0CD-425B-8127-1179C3ABAA99}"/>
          </ac:spMkLst>
        </pc:spChg>
      </pc:sldChg>
      <pc:sldChg chg="del">
        <pc:chgData name="ALI BERRADA" userId="9570fa6f-7bdd-4fd3-b493-23da13d63d95" providerId="ADAL" clId="{31E005E4-3C96-4A02-B250-9AEE7D542684}" dt="2018-12-18T11:18:08.235" v="1446" actId="2696"/>
        <pc:sldMkLst>
          <pc:docMk/>
          <pc:sldMk cId="1101376462" sldId="455"/>
        </pc:sldMkLst>
      </pc:sldChg>
      <pc:sldChg chg="del">
        <pc:chgData name="ALI BERRADA" userId="9570fa6f-7bdd-4fd3-b493-23da13d63d95" providerId="ADAL" clId="{31E005E4-3C96-4A02-B250-9AEE7D542684}" dt="2018-12-18T11:18:08.250" v="1447" actId="2696"/>
        <pc:sldMkLst>
          <pc:docMk/>
          <pc:sldMk cId="1331500199" sldId="456"/>
        </pc:sldMkLst>
      </pc:sldChg>
      <pc:sldChg chg="modSp ord">
        <pc:chgData name="ALI BERRADA" userId="9570fa6f-7bdd-4fd3-b493-23da13d63d95" providerId="ADAL" clId="{31E005E4-3C96-4A02-B250-9AEE7D542684}" dt="2018-12-18T11:31:30.880" v="1779" actId="20577"/>
        <pc:sldMkLst>
          <pc:docMk/>
          <pc:sldMk cId="2961112642" sldId="457"/>
        </pc:sldMkLst>
        <pc:spChg chg="mod">
          <ac:chgData name="ALI BERRADA" userId="9570fa6f-7bdd-4fd3-b493-23da13d63d95" providerId="ADAL" clId="{31E005E4-3C96-4A02-B250-9AEE7D542684}" dt="2018-12-18T11:31:18.618" v="1761" actId="20577"/>
          <ac:spMkLst>
            <pc:docMk/>
            <pc:sldMk cId="2961112642" sldId="457"/>
            <ac:spMk id="2" creationId="{CA237CC6-442E-4CD2-97D1-BB1A46D0E23B}"/>
          </ac:spMkLst>
        </pc:spChg>
        <pc:spChg chg="mod">
          <ac:chgData name="ALI BERRADA" userId="9570fa6f-7bdd-4fd3-b493-23da13d63d95" providerId="ADAL" clId="{31E005E4-3C96-4A02-B250-9AEE7D542684}" dt="2018-12-18T11:31:30.880" v="1779" actId="20577"/>
          <ac:spMkLst>
            <pc:docMk/>
            <pc:sldMk cId="2961112642" sldId="457"/>
            <ac:spMk id="3" creationId="{5FB97A92-15A8-4A05-9B4A-0D4C9E170B33}"/>
          </ac:spMkLst>
        </pc:spChg>
      </pc:sldChg>
      <pc:sldChg chg="addSp modSp modNotesTx">
        <pc:chgData name="ALI BERRADA" userId="9570fa6f-7bdd-4fd3-b493-23da13d63d95" providerId="ADAL" clId="{31E005E4-3C96-4A02-B250-9AEE7D542684}" dt="2018-12-18T11:10:14.464" v="1430" actId="14100"/>
        <pc:sldMkLst>
          <pc:docMk/>
          <pc:sldMk cId="3380565040" sldId="458"/>
        </pc:sldMkLst>
        <pc:spChg chg="mod">
          <ac:chgData name="ALI BERRADA" userId="9570fa6f-7bdd-4fd3-b493-23da13d63d95" providerId="ADAL" clId="{31E005E4-3C96-4A02-B250-9AEE7D542684}" dt="2018-12-18T11:06:59.201" v="1419" actId="14100"/>
          <ac:spMkLst>
            <pc:docMk/>
            <pc:sldMk cId="3380565040" sldId="458"/>
            <ac:spMk id="6" creationId="{2A52776C-7C95-43B7-960E-6FFB8B6115DE}"/>
          </ac:spMkLst>
        </pc:spChg>
        <pc:spChg chg="mod">
          <ac:chgData name="ALI BERRADA" userId="9570fa6f-7bdd-4fd3-b493-23da13d63d95" providerId="ADAL" clId="{31E005E4-3C96-4A02-B250-9AEE7D542684}" dt="2018-12-18T11:07:04.367" v="1420" actId="14100"/>
          <ac:spMkLst>
            <pc:docMk/>
            <pc:sldMk cId="3380565040" sldId="458"/>
            <ac:spMk id="7" creationId="{8576247E-970F-4687-8EA6-50DE435E018B}"/>
          </ac:spMkLst>
        </pc:spChg>
        <pc:spChg chg="add mod">
          <ac:chgData name="ALI BERRADA" userId="9570fa6f-7bdd-4fd3-b493-23da13d63d95" providerId="ADAL" clId="{31E005E4-3C96-4A02-B250-9AEE7D542684}" dt="2018-12-18T11:09:36.042" v="1425" actId="14100"/>
          <ac:spMkLst>
            <pc:docMk/>
            <pc:sldMk cId="3380565040" sldId="458"/>
            <ac:spMk id="8" creationId="{74AEA01D-C85A-43D7-B306-74D8427FD049}"/>
          </ac:spMkLst>
        </pc:spChg>
        <pc:spChg chg="add mod">
          <ac:chgData name="ALI BERRADA" userId="9570fa6f-7bdd-4fd3-b493-23da13d63d95" providerId="ADAL" clId="{31E005E4-3C96-4A02-B250-9AEE7D542684}" dt="2018-12-18T11:10:14.464" v="1430" actId="14100"/>
          <ac:spMkLst>
            <pc:docMk/>
            <pc:sldMk cId="3380565040" sldId="458"/>
            <ac:spMk id="9" creationId="{A2E32164-3DA1-44FA-958A-D4A5495E91B8}"/>
          </ac:spMkLst>
        </pc:spChg>
        <pc:spChg chg="mod">
          <ac:chgData name="ALI BERRADA" userId="9570fa6f-7bdd-4fd3-b493-23da13d63d95" providerId="ADAL" clId="{31E005E4-3C96-4A02-B250-9AEE7D542684}" dt="2018-12-18T11:06:56.208" v="1418" actId="14100"/>
          <ac:spMkLst>
            <pc:docMk/>
            <pc:sldMk cId="3380565040" sldId="458"/>
            <ac:spMk id="10" creationId="{96630499-5CD2-40BE-83C0-DFAC6E1728E0}"/>
          </ac:spMkLst>
        </pc:spChg>
      </pc:sldChg>
      <pc:sldChg chg="modSp modNotesTx">
        <pc:chgData name="ALI BERRADA" userId="9570fa6f-7bdd-4fd3-b493-23da13d63d95" providerId="ADAL" clId="{31E005E4-3C96-4A02-B250-9AEE7D542684}" dt="2018-12-18T11:41:18.490" v="1920" actId="20577"/>
        <pc:sldMkLst>
          <pc:docMk/>
          <pc:sldMk cId="3210745233" sldId="459"/>
        </pc:sldMkLst>
        <pc:spChg chg="mod">
          <ac:chgData name="ALI BERRADA" userId="9570fa6f-7bdd-4fd3-b493-23da13d63d95" providerId="ADAL" clId="{31E005E4-3C96-4A02-B250-9AEE7D542684}" dt="2018-12-18T11:39:56.112" v="1821" actId="20577"/>
          <ac:spMkLst>
            <pc:docMk/>
            <pc:sldMk cId="3210745233" sldId="459"/>
            <ac:spMk id="3" creationId="{983855DA-8A41-44CE-B5D3-39B23290B14E}"/>
          </ac:spMkLst>
        </pc:spChg>
        <pc:picChg chg="mod">
          <ac:chgData name="ALI BERRADA" userId="9570fa6f-7bdd-4fd3-b493-23da13d63d95" providerId="ADAL" clId="{31E005E4-3C96-4A02-B250-9AEE7D542684}" dt="2018-12-18T11:41:03.387" v="1872" actId="1076"/>
          <ac:picMkLst>
            <pc:docMk/>
            <pc:sldMk cId="3210745233" sldId="459"/>
            <ac:picMk id="5" creationId="{B1B44210-CBC2-4C52-9EED-BFA524E7DCEB}"/>
          </ac:picMkLst>
        </pc:picChg>
      </pc:sldChg>
      <pc:sldChg chg="modSp modNotesTx">
        <pc:chgData name="ALI BERRADA" userId="9570fa6f-7bdd-4fd3-b493-23da13d63d95" providerId="ADAL" clId="{31E005E4-3C96-4A02-B250-9AEE7D542684}" dt="2018-12-18T11:51:39.930" v="2091" actId="20577"/>
        <pc:sldMkLst>
          <pc:docMk/>
          <pc:sldMk cId="2658862594" sldId="460"/>
        </pc:sldMkLst>
        <pc:spChg chg="mod">
          <ac:chgData name="ALI BERRADA" userId="9570fa6f-7bdd-4fd3-b493-23da13d63d95" providerId="ADAL" clId="{31E005E4-3C96-4A02-B250-9AEE7D542684}" dt="2018-12-18T11:45:04.040" v="1971" actId="20577"/>
          <ac:spMkLst>
            <pc:docMk/>
            <pc:sldMk cId="2658862594" sldId="460"/>
            <ac:spMk id="2" creationId="{4A8F0207-4560-4775-9A05-DDD320B80941}"/>
          </ac:spMkLst>
        </pc:spChg>
        <pc:spChg chg="mod">
          <ac:chgData name="ALI BERRADA" userId="9570fa6f-7bdd-4fd3-b493-23da13d63d95" providerId="ADAL" clId="{31E005E4-3C96-4A02-B250-9AEE7D542684}" dt="2018-12-18T11:50:32.495" v="2048" actId="20577"/>
          <ac:spMkLst>
            <pc:docMk/>
            <pc:sldMk cId="2658862594" sldId="460"/>
            <ac:spMk id="3" creationId="{64CEF4D6-EC15-48B6-A2C0-0E72F3310775}"/>
          </ac:spMkLst>
        </pc:spChg>
        <pc:picChg chg="mod">
          <ac:chgData name="ALI BERRADA" userId="9570fa6f-7bdd-4fd3-b493-23da13d63d95" providerId="ADAL" clId="{31E005E4-3C96-4A02-B250-9AEE7D542684}" dt="2018-12-18T11:50:45.434" v="2050" actId="1076"/>
          <ac:picMkLst>
            <pc:docMk/>
            <pc:sldMk cId="2658862594" sldId="460"/>
            <ac:picMk id="5" creationId="{CF7BD761-7F83-4B79-A03F-DBE43015785C}"/>
          </ac:picMkLst>
        </pc:picChg>
      </pc:sldChg>
      <pc:sldChg chg="modSp ord">
        <pc:chgData name="ALI BERRADA" userId="9570fa6f-7bdd-4fd3-b493-23da13d63d95" providerId="ADAL" clId="{31E005E4-3C96-4A02-B250-9AEE7D542684}" dt="2018-12-18T11:59:32.084" v="2124"/>
        <pc:sldMkLst>
          <pc:docMk/>
          <pc:sldMk cId="3130992749" sldId="461"/>
        </pc:sldMkLst>
        <pc:spChg chg="mod">
          <ac:chgData name="ALI BERRADA" userId="9570fa6f-7bdd-4fd3-b493-23da13d63d95" providerId="ADAL" clId="{31E005E4-3C96-4A02-B250-9AEE7D542684}" dt="2018-12-18T11:51:49.654" v="2114" actId="20577"/>
          <ac:spMkLst>
            <pc:docMk/>
            <pc:sldMk cId="3130992749" sldId="461"/>
            <ac:spMk id="2" creationId="{0A72698E-C65A-49AF-BFB4-5D949EE57360}"/>
          </ac:spMkLst>
        </pc:spChg>
        <pc:spChg chg="mod">
          <ac:chgData name="ALI BERRADA" userId="9570fa6f-7bdd-4fd3-b493-23da13d63d95" providerId="ADAL" clId="{31E005E4-3C96-4A02-B250-9AEE7D542684}" dt="2018-12-18T11:52:20.206" v="2121" actId="20577"/>
          <ac:spMkLst>
            <pc:docMk/>
            <pc:sldMk cId="3130992749" sldId="461"/>
            <ac:spMk id="3" creationId="{312AEFAF-C9AA-4959-B037-03FF5B9390CE}"/>
          </ac:spMkLst>
        </pc:spChg>
        <pc:picChg chg="mod">
          <ac:chgData name="ALI BERRADA" userId="9570fa6f-7bdd-4fd3-b493-23da13d63d95" providerId="ADAL" clId="{31E005E4-3C96-4A02-B250-9AEE7D542684}" dt="2018-12-18T11:52:25.351" v="2123" actId="1076"/>
          <ac:picMkLst>
            <pc:docMk/>
            <pc:sldMk cId="3130992749" sldId="461"/>
            <ac:picMk id="5" creationId="{9705B387-24B2-4741-A656-48B6F64EC615}"/>
          </ac:picMkLst>
        </pc:picChg>
      </pc:sldChg>
      <pc:sldChg chg="modSp modNotesTx">
        <pc:chgData name="ALI BERRADA" userId="9570fa6f-7bdd-4fd3-b493-23da13d63d95" providerId="ADAL" clId="{31E005E4-3C96-4A02-B250-9AEE7D542684}" dt="2018-12-18T12:03:20.387" v="2309" actId="20577"/>
        <pc:sldMkLst>
          <pc:docMk/>
          <pc:sldMk cId="3950496933" sldId="462"/>
        </pc:sldMkLst>
        <pc:spChg chg="mod">
          <ac:chgData name="ALI BERRADA" userId="9570fa6f-7bdd-4fd3-b493-23da13d63d95" providerId="ADAL" clId="{31E005E4-3C96-4A02-B250-9AEE7D542684}" dt="2018-12-18T11:59:44.765" v="2142" actId="20577"/>
          <ac:spMkLst>
            <pc:docMk/>
            <pc:sldMk cId="3950496933" sldId="462"/>
            <ac:spMk id="2" creationId="{53CD78B7-41A3-4272-9C85-83FA7A9E3105}"/>
          </ac:spMkLst>
        </pc:spChg>
      </pc:sldChg>
      <pc:sldChg chg="addSp modSp modNotesTx">
        <pc:chgData name="ALI BERRADA" userId="9570fa6f-7bdd-4fd3-b493-23da13d63d95" providerId="ADAL" clId="{31E005E4-3C96-4A02-B250-9AEE7D542684}" dt="2018-12-18T14:03:04.104" v="2922" actId="20577"/>
        <pc:sldMkLst>
          <pc:docMk/>
          <pc:sldMk cId="3878102911" sldId="464"/>
        </pc:sldMkLst>
        <pc:spChg chg="mod">
          <ac:chgData name="ALI BERRADA" userId="9570fa6f-7bdd-4fd3-b493-23da13d63d95" providerId="ADAL" clId="{31E005E4-3C96-4A02-B250-9AEE7D542684}" dt="2018-12-18T13:00:22.842" v="2514" actId="20577"/>
          <ac:spMkLst>
            <pc:docMk/>
            <pc:sldMk cId="3878102911" sldId="464"/>
            <ac:spMk id="2" creationId="{4C43DE2B-69A8-42B9-96D9-ECC05B0CA760}"/>
          </ac:spMkLst>
        </pc:spChg>
        <pc:spChg chg="add mod">
          <ac:chgData name="ALI BERRADA" userId="9570fa6f-7bdd-4fd3-b493-23da13d63d95" providerId="ADAL" clId="{31E005E4-3C96-4A02-B250-9AEE7D542684}" dt="2018-12-18T13:04:13.426" v="2558" actId="164"/>
          <ac:spMkLst>
            <pc:docMk/>
            <pc:sldMk cId="3878102911" sldId="464"/>
            <ac:spMk id="3" creationId="{8931D8B6-DEF5-44C9-A4AE-931A81B59B60}"/>
          </ac:spMkLst>
        </pc:spChg>
        <pc:spChg chg="add mod">
          <ac:chgData name="ALI BERRADA" userId="9570fa6f-7bdd-4fd3-b493-23da13d63d95" providerId="ADAL" clId="{31E005E4-3C96-4A02-B250-9AEE7D542684}" dt="2018-12-18T13:04:20.824" v="2559" actId="164"/>
          <ac:spMkLst>
            <pc:docMk/>
            <pc:sldMk cId="3878102911" sldId="464"/>
            <ac:spMk id="5" creationId="{7CEC0581-B618-4535-8DD4-105CC3E5B9E0}"/>
          </ac:spMkLst>
        </pc:spChg>
        <pc:spChg chg="mod">
          <ac:chgData name="ALI BERRADA" userId="9570fa6f-7bdd-4fd3-b493-23da13d63d95" providerId="ADAL" clId="{31E005E4-3C96-4A02-B250-9AEE7D542684}" dt="2018-12-18T12:58:51.749" v="2494" actId="20577"/>
          <ac:spMkLst>
            <pc:docMk/>
            <pc:sldMk cId="3878102911" sldId="464"/>
            <ac:spMk id="7" creationId="{66140FFA-850F-4071-B544-03109D4600E9}"/>
          </ac:spMkLst>
        </pc:spChg>
        <pc:grpChg chg="add mod">
          <ac:chgData name="ALI BERRADA" userId="9570fa6f-7bdd-4fd3-b493-23da13d63d95" providerId="ADAL" clId="{31E005E4-3C96-4A02-B250-9AEE7D542684}" dt="2018-12-18T13:04:13.426" v="2558" actId="164"/>
          <ac:grpSpMkLst>
            <pc:docMk/>
            <pc:sldMk cId="3878102911" sldId="464"/>
            <ac:grpSpMk id="6" creationId="{627FC55B-EE75-4B19-9E5D-DDEA013E451B}"/>
          </ac:grpSpMkLst>
        </pc:grpChg>
        <pc:grpChg chg="add mod">
          <ac:chgData name="ALI BERRADA" userId="9570fa6f-7bdd-4fd3-b493-23da13d63d95" providerId="ADAL" clId="{31E005E4-3C96-4A02-B250-9AEE7D542684}" dt="2018-12-18T13:04:20.824" v="2559" actId="164"/>
          <ac:grpSpMkLst>
            <pc:docMk/>
            <pc:sldMk cId="3878102911" sldId="464"/>
            <ac:grpSpMk id="8" creationId="{6C64EB9F-A16E-4208-9C77-0A2413909E3A}"/>
          </ac:grpSpMkLst>
        </pc:grpChg>
        <pc:picChg chg="mod">
          <ac:chgData name="ALI BERRADA" userId="9570fa6f-7bdd-4fd3-b493-23da13d63d95" providerId="ADAL" clId="{31E005E4-3C96-4A02-B250-9AEE7D542684}" dt="2018-12-18T13:04:13.426" v="2558" actId="164"/>
          <ac:picMkLst>
            <pc:docMk/>
            <pc:sldMk cId="3878102911" sldId="464"/>
            <ac:picMk id="9" creationId="{D54B2378-628C-4841-AF69-583ED9782929}"/>
          </ac:picMkLst>
        </pc:picChg>
        <pc:picChg chg="mod">
          <ac:chgData name="ALI BERRADA" userId="9570fa6f-7bdd-4fd3-b493-23da13d63d95" providerId="ADAL" clId="{31E005E4-3C96-4A02-B250-9AEE7D542684}" dt="2018-12-18T13:04:20.824" v="2559" actId="164"/>
          <ac:picMkLst>
            <pc:docMk/>
            <pc:sldMk cId="3878102911" sldId="464"/>
            <ac:picMk id="2052" creationId="{A57F4A09-0712-4A49-9404-CA813A03E29D}"/>
          </ac:picMkLst>
        </pc:picChg>
      </pc:sldChg>
      <pc:sldChg chg="modSp modNotesTx">
        <pc:chgData name="ALI BERRADA" userId="9570fa6f-7bdd-4fd3-b493-23da13d63d95" providerId="ADAL" clId="{31E005E4-3C96-4A02-B250-9AEE7D542684}" dt="2018-12-18T12:53:38.251" v="2493" actId="20577"/>
        <pc:sldMkLst>
          <pc:docMk/>
          <pc:sldMk cId="869848578" sldId="465"/>
        </pc:sldMkLst>
        <pc:spChg chg="mod">
          <ac:chgData name="ALI BERRADA" userId="9570fa6f-7bdd-4fd3-b493-23da13d63d95" providerId="ADAL" clId="{31E005E4-3C96-4A02-B250-9AEE7D542684}" dt="2018-12-18T12:53:38.251" v="2493" actId="20577"/>
          <ac:spMkLst>
            <pc:docMk/>
            <pc:sldMk cId="869848578" sldId="465"/>
            <ac:spMk id="2" creationId="{9781DCDB-0FB9-4528-8896-369CEC8375A3}"/>
          </ac:spMkLst>
        </pc:spChg>
      </pc:sldChg>
      <pc:sldChg chg="modSp modNotesTx">
        <pc:chgData name="ALI BERRADA" userId="9570fa6f-7bdd-4fd3-b493-23da13d63d95" providerId="ADAL" clId="{31E005E4-3C96-4A02-B250-9AEE7D542684}" dt="2018-12-18T13:04:58.315" v="2571" actId="20577"/>
        <pc:sldMkLst>
          <pc:docMk/>
          <pc:sldMk cId="2196796200" sldId="467"/>
        </pc:sldMkLst>
        <pc:spChg chg="mod">
          <ac:chgData name="ALI BERRADA" userId="9570fa6f-7bdd-4fd3-b493-23da13d63d95" providerId="ADAL" clId="{31E005E4-3C96-4A02-B250-9AEE7D542684}" dt="2018-12-18T13:04:40.378" v="2563" actId="20577"/>
          <ac:spMkLst>
            <pc:docMk/>
            <pc:sldMk cId="2196796200" sldId="467"/>
            <ac:spMk id="2" creationId="{5FE8B4B9-0ED5-4B9F-9748-07BF059FA9DD}"/>
          </ac:spMkLst>
        </pc:spChg>
      </pc:sldChg>
      <pc:sldChg chg="modSp modNotesTx">
        <pc:chgData name="ALI BERRADA" userId="9570fa6f-7bdd-4fd3-b493-23da13d63d95" providerId="ADAL" clId="{31E005E4-3C96-4A02-B250-9AEE7D542684}" dt="2018-12-18T13:15:35.641" v="2633" actId="20577"/>
        <pc:sldMkLst>
          <pc:docMk/>
          <pc:sldMk cId="1766687421" sldId="468"/>
        </pc:sldMkLst>
        <pc:spChg chg="mod">
          <ac:chgData name="ALI BERRADA" userId="9570fa6f-7bdd-4fd3-b493-23da13d63d95" providerId="ADAL" clId="{31E005E4-3C96-4A02-B250-9AEE7D542684}" dt="2018-12-18T13:07:16.615" v="2602" actId="20577"/>
          <ac:spMkLst>
            <pc:docMk/>
            <pc:sldMk cId="1766687421" sldId="468"/>
            <ac:spMk id="2" creationId="{21FCFDAD-F6AF-457F-AF8B-6721407A8A39}"/>
          </ac:spMkLst>
        </pc:spChg>
      </pc:sldChg>
      <pc:sldChg chg="modSp">
        <pc:chgData name="ALI BERRADA" userId="9570fa6f-7bdd-4fd3-b493-23da13d63d95" providerId="ADAL" clId="{31E005E4-3C96-4A02-B250-9AEE7D542684}" dt="2018-12-18T13:07:32.152" v="2604" actId="20577"/>
        <pc:sldMkLst>
          <pc:docMk/>
          <pc:sldMk cId="260529920" sldId="469"/>
        </pc:sldMkLst>
        <pc:spChg chg="mod">
          <ac:chgData name="ALI BERRADA" userId="9570fa6f-7bdd-4fd3-b493-23da13d63d95" providerId="ADAL" clId="{31E005E4-3C96-4A02-B250-9AEE7D542684}" dt="2018-12-18T13:07:32.152" v="2604" actId="20577"/>
          <ac:spMkLst>
            <pc:docMk/>
            <pc:sldMk cId="260529920" sldId="469"/>
            <ac:spMk id="2" creationId="{06F4A226-B19F-4B05-B4D8-BDA9E3040E62}"/>
          </ac:spMkLst>
        </pc:spChg>
      </pc:sldChg>
      <pc:sldChg chg="addSp delSp modSp">
        <pc:chgData name="ALI BERRADA" userId="9570fa6f-7bdd-4fd3-b493-23da13d63d95" providerId="ADAL" clId="{31E005E4-3C96-4A02-B250-9AEE7D542684}" dt="2018-12-18T13:55:37.688" v="2648" actId="20577"/>
        <pc:sldMkLst>
          <pc:docMk/>
          <pc:sldMk cId="2315550996" sldId="470"/>
        </pc:sldMkLst>
        <pc:spChg chg="mod">
          <ac:chgData name="ALI BERRADA" userId="9570fa6f-7bdd-4fd3-b493-23da13d63d95" providerId="ADAL" clId="{31E005E4-3C96-4A02-B250-9AEE7D542684}" dt="2018-12-18T13:55:37.688" v="2648" actId="20577"/>
          <ac:spMkLst>
            <pc:docMk/>
            <pc:sldMk cId="2315550996" sldId="470"/>
            <ac:spMk id="2" creationId="{2E874FDA-AC83-4DB8-9E73-306DCCA46C0C}"/>
          </ac:spMkLst>
        </pc:spChg>
        <pc:picChg chg="add del mod">
          <ac:chgData name="ALI BERRADA" userId="9570fa6f-7bdd-4fd3-b493-23da13d63d95" providerId="ADAL" clId="{31E005E4-3C96-4A02-B250-9AEE7D542684}" dt="2018-12-18T13:54:40.241" v="2637" actId="478"/>
          <ac:picMkLst>
            <pc:docMk/>
            <pc:sldMk cId="2315550996" sldId="470"/>
            <ac:picMk id="5" creationId="{B9FCCDF6-7E7F-45D9-AD82-42DBDA52F18D}"/>
          </ac:picMkLst>
        </pc:picChg>
        <pc:picChg chg="del">
          <ac:chgData name="ALI BERRADA" userId="9570fa6f-7bdd-4fd3-b493-23da13d63d95" providerId="ADAL" clId="{31E005E4-3C96-4A02-B250-9AEE7D542684}" dt="2018-12-18T13:52:39.880" v="2634" actId="478"/>
          <ac:picMkLst>
            <pc:docMk/>
            <pc:sldMk cId="2315550996" sldId="470"/>
            <ac:picMk id="6" creationId="{5F1DC0A8-58FA-47A0-B22D-FCC0FBDA4CA0}"/>
          </ac:picMkLst>
        </pc:picChg>
        <pc:picChg chg="add del mod">
          <ac:chgData name="ALI BERRADA" userId="9570fa6f-7bdd-4fd3-b493-23da13d63d95" providerId="ADAL" clId="{31E005E4-3C96-4A02-B250-9AEE7D542684}" dt="2018-12-18T13:55:19.801" v="2641" actId="478"/>
          <ac:picMkLst>
            <pc:docMk/>
            <pc:sldMk cId="2315550996" sldId="470"/>
            <ac:picMk id="7" creationId="{6CB714C9-7EB7-4A71-997A-75149950633C}"/>
          </ac:picMkLst>
        </pc:picChg>
        <pc:picChg chg="add mod">
          <ac:chgData name="ALI BERRADA" userId="9570fa6f-7bdd-4fd3-b493-23da13d63d95" providerId="ADAL" clId="{31E005E4-3C96-4A02-B250-9AEE7D542684}" dt="2018-12-18T13:55:24.691" v="2644" actId="1076"/>
          <ac:picMkLst>
            <pc:docMk/>
            <pc:sldMk cId="2315550996" sldId="470"/>
            <ac:picMk id="8" creationId="{E5B82180-C760-4156-A0F0-07E41398B80D}"/>
          </ac:picMkLst>
        </pc:picChg>
      </pc:sldChg>
      <pc:sldChg chg="modSp modNotesTx">
        <pc:chgData name="ALI BERRADA" userId="9570fa6f-7bdd-4fd3-b493-23da13d63d95" providerId="ADAL" clId="{31E005E4-3C96-4A02-B250-9AEE7D542684}" dt="2018-12-18T13:56:10.683" v="2654" actId="20577"/>
        <pc:sldMkLst>
          <pc:docMk/>
          <pc:sldMk cId="1810189745" sldId="471"/>
        </pc:sldMkLst>
        <pc:spChg chg="mod">
          <ac:chgData name="ALI BERRADA" userId="9570fa6f-7bdd-4fd3-b493-23da13d63d95" providerId="ADAL" clId="{31E005E4-3C96-4A02-B250-9AEE7D542684}" dt="2018-12-18T13:56:10.683" v="2654" actId="20577"/>
          <ac:spMkLst>
            <pc:docMk/>
            <pc:sldMk cId="1810189745" sldId="471"/>
            <ac:spMk id="2" creationId="{2E874FDA-AC83-4DB8-9E73-306DCCA46C0C}"/>
          </ac:spMkLst>
        </pc:spChg>
      </pc:sldChg>
      <pc:sldChg chg="modNotesTx">
        <pc:chgData name="ALI BERRADA" userId="9570fa6f-7bdd-4fd3-b493-23da13d63d95" providerId="ADAL" clId="{31E005E4-3C96-4A02-B250-9AEE7D542684}" dt="2018-12-18T14:01:26.564" v="2915" actId="20577"/>
        <pc:sldMkLst>
          <pc:docMk/>
          <pc:sldMk cId="747292590" sldId="474"/>
        </pc:sldMkLst>
      </pc:sldChg>
      <pc:sldChg chg="modSp">
        <pc:chgData name="ALI BERRADA" userId="9570fa6f-7bdd-4fd3-b493-23da13d63d95" providerId="ADAL" clId="{31E005E4-3C96-4A02-B250-9AEE7D542684}" dt="2018-12-18T14:26:39.048" v="3260" actId="20577"/>
        <pc:sldMkLst>
          <pc:docMk/>
          <pc:sldMk cId="3312056443" sldId="476"/>
        </pc:sldMkLst>
        <pc:spChg chg="mod">
          <ac:chgData name="ALI BERRADA" userId="9570fa6f-7bdd-4fd3-b493-23da13d63d95" providerId="ADAL" clId="{31E005E4-3C96-4A02-B250-9AEE7D542684}" dt="2018-12-18T14:26:39.048" v="3260" actId="20577"/>
          <ac:spMkLst>
            <pc:docMk/>
            <pc:sldMk cId="3312056443" sldId="476"/>
            <ac:spMk id="3" creationId="{B52F3300-2E1F-4A98-9D75-797C9E65612B}"/>
          </ac:spMkLst>
        </pc:spChg>
      </pc:sldChg>
      <pc:sldChg chg="modNotesTx">
        <pc:chgData name="ALI BERRADA" userId="9570fa6f-7bdd-4fd3-b493-23da13d63d95" providerId="ADAL" clId="{31E005E4-3C96-4A02-B250-9AEE7D542684}" dt="2018-12-18T14:02:34.640" v="2919" actId="20577"/>
        <pc:sldMkLst>
          <pc:docMk/>
          <pc:sldMk cId="2711750584" sldId="477"/>
        </pc:sldMkLst>
      </pc:sldChg>
      <pc:sldChg chg="modNotesTx">
        <pc:chgData name="ALI BERRADA" userId="9570fa6f-7bdd-4fd3-b493-23da13d63d95" providerId="ADAL" clId="{31E005E4-3C96-4A02-B250-9AEE7D542684}" dt="2018-12-18T14:04:44.568" v="2934" actId="20577"/>
        <pc:sldMkLst>
          <pc:docMk/>
          <pc:sldMk cId="2290577316" sldId="479"/>
        </pc:sldMkLst>
      </pc:sldChg>
      <pc:sldChg chg="modSp">
        <pc:chgData name="ALI BERRADA" userId="9570fa6f-7bdd-4fd3-b493-23da13d63d95" providerId="ADAL" clId="{31E005E4-3C96-4A02-B250-9AEE7D542684}" dt="2018-12-17T15:16:32.263" v="860" actId="20577"/>
        <pc:sldMkLst>
          <pc:docMk/>
          <pc:sldMk cId="710789604" sldId="481"/>
        </pc:sldMkLst>
        <pc:spChg chg="mod">
          <ac:chgData name="ALI BERRADA" userId="9570fa6f-7bdd-4fd3-b493-23da13d63d95" providerId="ADAL" clId="{31E005E4-3C96-4A02-B250-9AEE7D542684}" dt="2018-12-17T15:16:32.263" v="860" actId="20577"/>
          <ac:spMkLst>
            <pc:docMk/>
            <pc:sldMk cId="710789604" sldId="481"/>
            <ac:spMk id="3" creationId="{9D97CAC1-847B-467E-A68A-299A3C257A0F}"/>
          </ac:spMkLst>
        </pc:spChg>
      </pc:sldChg>
      <pc:sldChg chg="modSp">
        <pc:chgData name="ALI BERRADA" userId="9570fa6f-7bdd-4fd3-b493-23da13d63d95" providerId="ADAL" clId="{31E005E4-3C96-4A02-B250-9AEE7D542684}" dt="2018-12-17T15:17:47.236" v="876" actId="20577"/>
        <pc:sldMkLst>
          <pc:docMk/>
          <pc:sldMk cId="3338619140" sldId="482"/>
        </pc:sldMkLst>
        <pc:spChg chg="mod">
          <ac:chgData name="ALI BERRADA" userId="9570fa6f-7bdd-4fd3-b493-23da13d63d95" providerId="ADAL" clId="{31E005E4-3C96-4A02-B250-9AEE7D542684}" dt="2018-12-17T15:17:47.236" v="876" actId="20577"/>
          <ac:spMkLst>
            <pc:docMk/>
            <pc:sldMk cId="3338619140" sldId="482"/>
            <ac:spMk id="3" creationId="{D616DAB3-CCC9-4EC3-A9F6-05390D5B6603}"/>
          </ac:spMkLst>
        </pc:spChg>
      </pc:sldChg>
      <pc:sldChg chg="addSp delSp modSp add">
        <pc:chgData name="ALI BERRADA" userId="9570fa6f-7bdd-4fd3-b493-23da13d63d95" providerId="ADAL" clId="{31E005E4-3C96-4A02-B250-9AEE7D542684}" dt="2018-12-17T15:20:29.176" v="909" actId="20577"/>
        <pc:sldMkLst>
          <pc:docMk/>
          <pc:sldMk cId="3585866373" sldId="483"/>
        </pc:sldMkLst>
        <pc:spChg chg="mod">
          <ac:chgData name="ALI BERRADA" userId="9570fa6f-7bdd-4fd3-b493-23da13d63d95" providerId="ADAL" clId="{31E005E4-3C96-4A02-B250-9AEE7D542684}" dt="2018-12-17T13:57:50.545" v="142"/>
          <ac:spMkLst>
            <pc:docMk/>
            <pc:sldMk cId="3585866373" sldId="483"/>
            <ac:spMk id="2" creationId="{D59D68DD-76B6-488E-A147-DF4F3281116E}"/>
          </ac:spMkLst>
        </pc:spChg>
        <pc:spChg chg="mod">
          <ac:chgData name="ALI BERRADA" userId="9570fa6f-7bdd-4fd3-b493-23da13d63d95" providerId="ADAL" clId="{31E005E4-3C96-4A02-B250-9AEE7D542684}" dt="2018-12-17T15:20:29.176" v="909" actId="20577"/>
          <ac:spMkLst>
            <pc:docMk/>
            <pc:sldMk cId="3585866373" sldId="483"/>
            <ac:spMk id="3" creationId="{ED19A70E-FFE3-4FC6-A8F7-DAF55EA0BD79}"/>
          </ac:spMkLst>
        </pc:spChg>
        <pc:picChg chg="add del mod">
          <ac:chgData name="ALI BERRADA" userId="9570fa6f-7bdd-4fd3-b493-23da13d63d95" providerId="ADAL" clId="{31E005E4-3C96-4A02-B250-9AEE7D542684}" dt="2018-12-17T13:57:03.291" v="132"/>
          <ac:picMkLst>
            <pc:docMk/>
            <pc:sldMk cId="3585866373" sldId="483"/>
            <ac:picMk id="1026" creationId="{9DFAEB4E-888B-4368-881F-C8E97CA38AB6}"/>
          </ac:picMkLst>
        </pc:picChg>
      </pc:sldChg>
      <pc:sldChg chg="addSp modSp add ord modNotesTx">
        <pc:chgData name="ALI BERRADA" userId="9570fa6f-7bdd-4fd3-b493-23da13d63d95" providerId="ADAL" clId="{31E005E4-3C96-4A02-B250-9AEE7D542684}" dt="2018-12-17T15:18:34.445" v="877" actId="20577"/>
        <pc:sldMkLst>
          <pc:docMk/>
          <pc:sldMk cId="813555726" sldId="484"/>
        </pc:sldMkLst>
        <pc:spChg chg="mod">
          <ac:chgData name="ALI BERRADA" userId="9570fa6f-7bdd-4fd3-b493-23da13d63d95" providerId="ADAL" clId="{31E005E4-3C96-4A02-B250-9AEE7D542684}" dt="2018-12-17T13:56:46.492" v="125"/>
          <ac:spMkLst>
            <pc:docMk/>
            <pc:sldMk cId="813555726" sldId="484"/>
            <ac:spMk id="2" creationId="{484D23EA-1BB2-43FB-B130-6F7C8FBD0415}"/>
          </ac:spMkLst>
        </pc:spChg>
        <pc:spChg chg="mod">
          <ac:chgData name="ALI BERRADA" userId="9570fa6f-7bdd-4fd3-b493-23da13d63d95" providerId="ADAL" clId="{31E005E4-3C96-4A02-B250-9AEE7D542684}" dt="2018-12-17T15:18:34.445" v="877" actId="20577"/>
          <ac:spMkLst>
            <pc:docMk/>
            <pc:sldMk cId="813555726" sldId="484"/>
            <ac:spMk id="3" creationId="{57C5F9C6-E853-476F-AA86-D46A8E356EDF}"/>
          </ac:spMkLst>
        </pc:spChg>
        <pc:picChg chg="add mod">
          <ac:chgData name="ALI BERRADA" userId="9570fa6f-7bdd-4fd3-b493-23da13d63d95" providerId="ADAL" clId="{31E005E4-3C96-4A02-B250-9AEE7D542684}" dt="2018-12-17T13:57:09.085" v="134" actId="1076"/>
          <ac:picMkLst>
            <pc:docMk/>
            <pc:sldMk cId="813555726" sldId="484"/>
            <ac:picMk id="5" creationId="{B19333C6-C755-4A55-A545-B7F6C922CB05}"/>
          </ac:picMkLst>
        </pc:picChg>
      </pc:sldChg>
      <pc:sldChg chg="addSp delSp modSp add modNotesTx">
        <pc:chgData name="ALI BERRADA" userId="9570fa6f-7bdd-4fd3-b493-23da13d63d95" providerId="ADAL" clId="{31E005E4-3C96-4A02-B250-9AEE7D542684}" dt="2018-12-18T14:20:30.167" v="3233" actId="1038"/>
        <pc:sldMkLst>
          <pc:docMk/>
          <pc:sldMk cId="3780273145" sldId="485"/>
        </pc:sldMkLst>
        <pc:spChg chg="mod">
          <ac:chgData name="ALI BERRADA" userId="9570fa6f-7bdd-4fd3-b493-23da13d63d95" providerId="ADAL" clId="{31E005E4-3C96-4A02-B250-9AEE7D542684}" dt="2018-12-18T14:13:26.307" v="3119" actId="20577"/>
          <ac:spMkLst>
            <pc:docMk/>
            <pc:sldMk cId="3780273145" sldId="485"/>
            <ac:spMk id="2" creationId="{1AB98AEA-B81A-4978-B7FA-9ED4DD994E6A}"/>
          </ac:spMkLst>
        </pc:spChg>
        <pc:spChg chg="del">
          <ac:chgData name="ALI BERRADA" userId="9570fa6f-7bdd-4fd3-b493-23da13d63d95" providerId="ADAL" clId="{31E005E4-3C96-4A02-B250-9AEE7D542684}" dt="2018-12-17T14:17:31.453" v="162"/>
          <ac:spMkLst>
            <pc:docMk/>
            <pc:sldMk cId="3780273145" sldId="485"/>
            <ac:spMk id="3" creationId="{1066B4D1-5CCA-4371-9FCB-D47BBD0A9A63}"/>
          </ac:spMkLst>
        </pc:spChg>
        <pc:spChg chg="add del mod">
          <ac:chgData name="ALI BERRADA" userId="9570fa6f-7bdd-4fd3-b493-23da13d63d95" providerId="ADAL" clId="{31E005E4-3C96-4A02-B250-9AEE7D542684}" dt="2018-12-18T14:06:54.781" v="2956" actId="478"/>
          <ac:spMkLst>
            <pc:docMk/>
            <pc:sldMk cId="3780273145" sldId="485"/>
            <ac:spMk id="3" creationId="{8F718DE4-2280-4096-9ACF-CACE04E1E563}"/>
          </ac:spMkLst>
        </pc:spChg>
        <pc:spChg chg="add mod">
          <ac:chgData name="ALI BERRADA" userId="9570fa6f-7bdd-4fd3-b493-23da13d63d95" providerId="ADAL" clId="{31E005E4-3C96-4A02-B250-9AEE7D542684}" dt="2018-12-18T14:07:11.199" v="2981" actId="20577"/>
          <ac:spMkLst>
            <pc:docMk/>
            <pc:sldMk cId="3780273145" sldId="485"/>
            <ac:spMk id="6" creationId="{8D4F0591-F7ED-4355-89CE-4D8E71125982}"/>
          </ac:spMkLst>
        </pc:spChg>
        <pc:spChg chg="add del mod">
          <ac:chgData name="ALI BERRADA" userId="9570fa6f-7bdd-4fd3-b493-23da13d63d95" providerId="ADAL" clId="{31E005E4-3C96-4A02-B250-9AEE7D542684}" dt="2018-12-17T14:19:09.801" v="177"/>
          <ac:spMkLst>
            <pc:docMk/>
            <pc:sldMk cId="3780273145" sldId="485"/>
            <ac:spMk id="7" creationId="{7EDA8E78-6853-44DC-93B1-2528EB9AF9EE}"/>
          </ac:spMkLst>
        </pc:spChg>
        <pc:picChg chg="add del mod">
          <ac:chgData name="ALI BERRADA" userId="9570fa6f-7bdd-4fd3-b493-23da13d63d95" providerId="ADAL" clId="{31E005E4-3C96-4A02-B250-9AEE7D542684}" dt="2018-12-17T14:18:52.458" v="176" actId="478"/>
          <ac:picMkLst>
            <pc:docMk/>
            <pc:sldMk cId="3780273145" sldId="485"/>
            <ac:picMk id="5" creationId="{FE80E7C3-192A-4C0C-93DA-768E759BB55F}"/>
          </ac:picMkLst>
        </pc:picChg>
        <pc:picChg chg="add mod">
          <ac:chgData name="ALI BERRADA" userId="9570fa6f-7bdd-4fd3-b493-23da13d63d95" providerId="ADAL" clId="{31E005E4-3C96-4A02-B250-9AEE7D542684}" dt="2018-12-18T14:20:30.167" v="3233" actId="1038"/>
          <ac:picMkLst>
            <pc:docMk/>
            <pc:sldMk cId="3780273145" sldId="485"/>
            <ac:picMk id="8" creationId="{B5102DB7-747D-42E6-A2AD-C4D300A1AE95}"/>
          </ac:picMkLst>
        </pc:picChg>
      </pc:sldChg>
      <pc:sldChg chg="addSp delSp modSp add ord">
        <pc:chgData name="ALI BERRADA" userId="9570fa6f-7bdd-4fd3-b493-23da13d63d95" providerId="ADAL" clId="{31E005E4-3C96-4A02-B250-9AEE7D542684}" dt="2018-12-18T14:19:00.898" v="3205"/>
        <pc:sldMkLst>
          <pc:docMk/>
          <pc:sldMk cId="3607186104" sldId="486"/>
        </pc:sldMkLst>
        <pc:spChg chg="mod">
          <ac:chgData name="ALI BERRADA" userId="9570fa6f-7bdd-4fd3-b493-23da13d63d95" providerId="ADAL" clId="{31E005E4-3C96-4A02-B250-9AEE7D542684}" dt="2018-12-18T14:13:33.715" v="3120"/>
          <ac:spMkLst>
            <pc:docMk/>
            <pc:sldMk cId="3607186104" sldId="486"/>
            <ac:spMk id="2" creationId="{758D0516-1ACF-46BA-8170-3868BC923478}"/>
          </ac:spMkLst>
        </pc:spChg>
        <pc:spChg chg="del">
          <ac:chgData name="ALI BERRADA" userId="9570fa6f-7bdd-4fd3-b493-23da13d63d95" providerId="ADAL" clId="{31E005E4-3C96-4A02-B250-9AEE7D542684}" dt="2018-12-17T14:17:54.377" v="166"/>
          <ac:spMkLst>
            <pc:docMk/>
            <pc:sldMk cId="3607186104" sldId="486"/>
            <ac:spMk id="3" creationId="{629949A5-725C-49E4-A723-C142E4CBE44D}"/>
          </ac:spMkLst>
        </pc:spChg>
        <pc:spChg chg="add mod">
          <ac:chgData name="ALI BERRADA" userId="9570fa6f-7bdd-4fd3-b493-23da13d63d95" providerId="ADAL" clId="{31E005E4-3C96-4A02-B250-9AEE7D542684}" dt="2018-12-18T14:07:37.196" v="2983"/>
          <ac:spMkLst>
            <pc:docMk/>
            <pc:sldMk cId="3607186104" sldId="486"/>
            <ac:spMk id="7" creationId="{807A6175-F23F-443F-B15E-B213B194A29A}"/>
          </ac:spMkLst>
        </pc:spChg>
        <pc:picChg chg="add del mod">
          <ac:chgData name="ALI BERRADA" userId="9570fa6f-7bdd-4fd3-b493-23da13d63d95" providerId="ADAL" clId="{31E005E4-3C96-4A02-B250-9AEE7D542684}" dt="2018-12-17T14:18:01.267" v="168" actId="478"/>
          <ac:picMkLst>
            <pc:docMk/>
            <pc:sldMk cId="3607186104" sldId="486"/>
            <ac:picMk id="5" creationId="{E7B41F20-9654-4790-ADA3-D4DB969DFBF9}"/>
          </ac:picMkLst>
        </pc:picChg>
        <pc:picChg chg="add del">
          <ac:chgData name="ALI BERRADA" userId="9570fa6f-7bdd-4fd3-b493-23da13d63d95" providerId="ADAL" clId="{31E005E4-3C96-4A02-B250-9AEE7D542684}" dt="2018-12-17T14:18:02.788" v="170" actId="478"/>
          <ac:picMkLst>
            <pc:docMk/>
            <pc:sldMk cId="3607186104" sldId="486"/>
            <ac:picMk id="8" creationId="{0B75B569-289F-43D9-A3EB-E6E7474C1AAB}"/>
          </ac:picMkLst>
        </pc:picChg>
        <pc:picChg chg="add del">
          <ac:chgData name="ALI BERRADA" userId="9570fa6f-7bdd-4fd3-b493-23da13d63d95" providerId="ADAL" clId="{31E005E4-3C96-4A02-B250-9AEE7D542684}" dt="2018-12-17T14:18:41.682" v="172" actId="478"/>
          <ac:picMkLst>
            <pc:docMk/>
            <pc:sldMk cId="3607186104" sldId="486"/>
            <ac:picMk id="9" creationId="{8CFE9C9C-785F-4443-843A-E9CFD2E20A0B}"/>
          </ac:picMkLst>
        </pc:picChg>
        <pc:picChg chg="add mod">
          <ac:chgData name="ALI BERRADA" userId="9570fa6f-7bdd-4fd3-b493-23da13d63d95" providerId="ADAL" clId="{31E005E4-3C96-4A02-B250-9AEE7D542684}" dt="2018-12-18T14:18:54.598" v="3204" actId="1035"/>
          <ac:picMkLst>
            <pc:docMk/>
            <pc:sldMk cId="3607186104" sldId="486"/>
            <ac:picMk id="10" creationId="{91993D7E-76F2-4B95-8804-4801515E0EFF}"/>
          </ac:picMkLst>
        </pc:picChg>
      </pc:sldChg>
      <pc:sldChg chg="addSp delSp modSp add ord">
        <pc:chgData name="ALI BERRADA" userId="9570fa6f-7bdd-4fd3-b493-23da13d63d95" providerId="ADAL" clId="{31E005E4-3C96-4A02-B250-9AEE7D542684}" dt="2018-12-18T14:31:14.063" v="3296" actId="13822"/>
        <pc:sldMkLst>
          <pc:docMk/>
          <pc:sldMk cId="1759191483" sldId="487"/>
        </pc:sldMkLst>
        <pc:spChg chg="mod">
          <ac:chgData name="ALI BERRADA" userId="9570fa6f-7bdd-4fd3-b493-23da13d63d95" providerId="ADAL" clId="{31E005E4-3C96-4A02-B250-9AEE7D542684}" dt="2018-12-18T14:14:36.091" v="3133"/>
          <ac:spMkLst>
            <pc:docMk/>
            <pc:sldMk cId="1759191483" sldId="487"/>
            <ac:spMk id="2" creationId="{3C964BCF-E613-4E35-97FA-00F39A180DE6}"/>
          </ac:spMkLst>
        </pc:spChg>
        <pc:spChg chg="del">
          <ac:chgData name="ALI BERRADA" userId="9570fa6f-7bdd-4fd3-b493-23da13d63d95" providerId="ADAL" clId="{31E005E4-3C96-4A02-B250-9AEE7D542684}" dt="2018-12-17T14:20:34.063" v="202"/>
          <ac:spMkLst>
            <pc:docMk/>
            <pc:sldMk cId="1759191483" sldId="487"/>
            <ac:spMk id="3" creationId="{93A32331-730D-460C-8FAF-0EF8650BB8F6}"/>
          </ac:spMkLst>
        </pc:spChg>
        <pc:spChg chg="add mod">
          <ac:chgData name="ALI BERRADA" userId="9570fa6f-7bdd-4fd3-b493-23da13d63d95" providerId="ADAL" clId="{31E005E4-3C96-4A02-B250-9AEE7D542684}" dt="2018-12-18T14:13:58.504" v="3127"/>
          <ac:spMkLst>
            <pc:docMk/>
            <pc:sldMk cId="1759191483" sldId="487"/>
            <ac:spMk id="6" creationId="{47844E53-026A-4E9F-BD00-B826E16BC60A}"/>
          </ac:spMkLst>
        </pc:spChg>
        <pc:spChg chg="add del mod">
          <ac:chgData name="ALI BERRADA" userId="9570fa6f-7bdd-4fd3-b493-23da13d63d95" providerId="ADAL" clId="{31E005E4-3C96-4A02-B250-9AEE7D542684}" dt="2018-12-18T14:28:45.221" v="3264" actId="478"/>
          <ac:spMkLst>
            <pc:docMk/>
            <pc:sldMk cId="1759191483" sldId="487"/>
            <ac:spMk id="7" creationId="{1178EE5B-4BAF-4410-A16A-99C88DD9CF71}"/>
          </ac:spMkLst>
        </pc:spChg>
        <pc:spChg chg="add mod">
          <ac:chgData name="ALI BERRADA" userId="9570fa6f-7bdd-4fd3-b493-23da13d63d95" providerId="ADAL" clId="{31E005E4-3C96-4A02-B250-9AEE7D542684}" dt="2018-12-18T14:31:14.063" v="3296" actId="13822"/>
          <ac:spMkLst>
            <pc:docMk/>
            <pc:sldMk cId="1759191483" sldId="487"/>
            <ac:spMk id="11" creationId="{34A1E890-04FC-40AC-8139-D2089FC72E68}"/>
          </ac:spMkLst>
        </pc:spChg>
        <pc:picChg chg="add del mod">
          <ac:chgData name="ALI BERRADA" userId="9570fa6f-7bdd-4fd3-b493-23da13d63d95" providerId="ADAL" clId="{31E005E4-3C96-4A02-B250-9AEE7D542684}" dt="2018-12-18T14:28:30.732" v="3261" actId="478"/>
          <ac:picMkLst>
            <pc:docMk/>
            <pc:sldMk cId="1759191483" sldId="487"/>
            <ac:picMk id="5" creationId="{689788E9-8F2E-4EE1-8997-80655D06041C}"/>
          </ac:picMkLst>
        </pc:picChg>
        <pc:picChg chg="add mod">
          <ac:chgData name="ALI BERRADA" userId="9570fa6f-7bdd-4fd3-b493-23da13d63d95" providerId="ADAL" clId="{31E005E4-3C96-4A02-B250-9AEE7D542684}" dt="2018-12-18T14:30:54.275" v="3286" actId="1076"/>
          <ac:picMkLst>
            <pc:docMk/>
            <pc:sldMk cId="1759191483" sldId="487"/>
            <ac:picMk id="8" creationId="{47C43EED-D62B-4CD2-A899-C78C34EF5DBA}"/>
          </ac:picMkLst>
        </pc:picChg>
        <pc:picChg chg="add del mod">
          <ac:chgData name="ALI BERRADA" userId="9570fa6f-7bdd-4fd3-b493-23da13d63d95" providerId="ADAL" clId="{31E005E4-3C96-4A02-B250-9AEE7D542684}" dt="2018-12-18T14:30:32.916" v="3279" actId="478"/>
          <ac:picMkLst>
            <pc:docMk/>
            <pc:sldMk cId="1759191483" sldId="487"/>
            <ac:picMk id="9" creationId="{3435E604-BB97-4CCF-82FD-0BA92226E609}"/>
          </ac:picMkLst>
        </pc:picChg>
        <pc:picChg chg="add del mod">
          <ac:chgData name="ALI BERRADA" userId="9570fa6f-7bdd-4fd3-b493-23da13d63d95" providerId="ADAL" clId="{31E005E4-3C96-4A02-B250-9AEE7D542684}" dt="2018-12-18T14:30:33.428" v="3281" actId="1076"/>
          <ac:picMkLst>
            <pc:docMk/>
            <pc:sldMk cId="1759191483" sldId="487"/>
            <ac:picMk id="10" creationId="{D43F0A81-68BA-4FF6-AF2F-73AFFD7F9000}"/>
          </ac:picMkLst>
        </pc:picChg>
      </pc:sldChg>
      <pc:sldChg chg="addSp delSp modSp add">
        <pc:chgData name="ALI BERRADA" userId="9570fa6f-7bdd-4fd3-b493-23da13d63d95" providerId="ADAL" clId="{31E005E4-3C96-4A02-B250-9AEE7D542684}" dt="2018-12-18T14:17:40.686" v="3191" actId="1037"/>
        <pc:sldMkLst>
          <pc:docMk/>
          <pc:sldMk cId="321363727" sldId="488"/>
        </pc:sldMkLst>
        <pc:spChg chg="mod">
          <ac:chgData name="ALI BERRADA" userId="9570fa6f-7bdd-4fd3-b493-23da13d63d95" providerId="ADAL" clId="{31E005E4-3C96-4A02-B250-9AEE7D542684}" dt="2018-12-18T14:14:39.613" v="3134"/>
          <ac:spMkLst>
            <pc:docMk/>
            <pc:sldMk cId="321363727" sldId="488"/>
            <ac:spMk id="2" creationId="{A559893E-0063-4B82-A57B-F68F7919DF4E}"/>
          </ac:spMkLst>
        </pc:spChg>
        <pc:spChg chg="del">
          <ac:chgData name="ALI BERRADA" userId="9570fa6f-7bdd-4fd3-b493-23da13d63d95" providerId="ADAL" clId="{31E005E4-3C96-4A02-B250-9AEE7D542684}" dt="2018-12-17T14:21:54.604" v="227"/>
          <ac:spMkLst>
            <pc:docMk/>
            <pc:sldMk cId="321363727" sldId="488"/>
            <ac:spMk id="3" creationId="{E394A854-2329-4625-8CBA-EACA5F81E87D}"/>
          </ac:spMkLst>
        </pc:spChg>
        <pc:spChg chg="add mod">
          <ac:chgData name="ALI BERRADA" userId="9570fa6f-7bdd-4fd3-b493-23da13d63d95" providerId="ADAL" clId="{31E005E4-3C96-4A02-B250-9AEE7D542684}" dt="2018-12-18T14:14:08.363" v="3129"/>
          <ac:spMkLst>
            <pc:docMk/>
            <pc:sldMk cId="321363727" sldId="488"/>
            <ac:spMk id="6" creationId="{B65954A8-635F-4C67-9E52-C4487B127D12}"/>
          </ac:spMkLst>
        </pc:spChg>
        <pc:picChg chg="add mod">
          <ac:chgData name="ALI BERRADA" userId="9570fa6f-7bdd-4fd3-b493-23da13d63d95" providerId="ADAL" clId="{31E005E4-3C96-4A02-B250-9AEE7D542684}" dt="2018-12-18T14:17:40.686" v="3191" actId="1037"/>
          <ac:picMkLst>
            <pc:docMk/>
            <pc:sldMk cId="321363727" sldId="488"/>
            <ac:picMk id="5" creationId="{041B9CD5-0248-4C9A-80B1-F8F2B78D917B}"/>
          </ac:picMkLst>
        </pc:picChg>
      </pc:sldChg>
      <pc:sldChg chg="addSp modSp add">
        <pc:chgData name="ALI BERRADA" userId="9570fa6f-7bdd-4fd3-b493-23da13d63d95" providerId="ADAL" clId="{31E005E4-3C96-4A02-B250-9AEE7D542684}" dt="2018-12-18T14:17:11.667" v="3169" actId="1037"/>
        <pc:sldMkLst>
          <pc:docMk/>
          <pc:sldMk cId="869299364" sldId="489"/>
        </pc:sldMkLst>
        <pc:spChg chg="mod">
          <ac:chgData name="ALI BERRADA" userId="9570fa6f-7bdd-4fd3-b493-23da13d63d95" providerId="ADAL" clId="{31E005E4-3C96-4A02-B250-9AEE7D542684}" dt="2018-12-18T14:14:44.599" v="3135"/>
          <ac:spMkLst>
            <pc:docMk/>
            <pc:sldMk cId="869299364" sldId="489"/>
            <ac:spMk id="2" creationId="{D3FB9BDA-D88F-4CBA-A2BA-77315AD45BCA}"/>
          </ac:spMkLst>
        </pc:spChg>
        <pc:spChg chg="mod">
          <ac:chgData name="ALI BERRADA" userId="9570fa6f-7bdd-4fd3-b493-23da13d63d95" providerId="ADAL" clId="{31E005E4-3C96-4A02-B250-9AEE7D542684}" dt="2018-12-18T14:14:17.169" v="3132"/>
          <ac:spMkLst>
            <pc:docMk/>
            <pc:sldMk cId="869299364" sldId="489"/>
            <ac:spMk id="3" creationId="{B6EE69B2-9F99-4223-8445-EE9919271644}"/>
          </ac:spMkLst>
        </pc:spChg>
        <pc:picChg chg="add mod">
          <ac:chgData name="ALI BERRADA" userId="9570fa6f-7bdd-4fd3-b493-23da13d63d95" providerId="ADAL" clId="{31E005E4-3C96-4A02-B250-9AEE7D542684}" dt="2018-12-18T14:17:11.667" v="3169" actId="1037"/>
          <ac:picMkLst>
            <pc:docMk/>
            <pc:sldMk cId="869299364" sldId="489"/>
            <ac:picMk id="5" creationId="{93C70E7F-200D-41BF-B8B5-21A6AC22A37A}"/>
          </ac:picMkLst>
        </pc:picChg>
      </pc:sldChg>
      <pc:sldChg chg="addSp delSp modSp add">
        <pc:chgData name="ALI BERRADA" userId="9570fa6f-7bdd-4fd3-b493-23da13d63d95" providerId="ADAL" clId="{31E005E4-3C96-4A02-B250-9AEE7D542684}" dt="2018-12-18T14:16:55.141" v="3164" actId="1038"/>
        <pc:sldMkLst>
          <pc:docMk/>
          <pc:sldMk cId="1985371260" sldId="490"/>
        </pc:sldMkLst>
        <pc:spChg chg="mod">
          <ac:chgData name="ALI BERRADA" userId="9570fa6f-7bdd-4fd3-b493-23da13d63d95" providerId="ADAL" clId="{31E005E4-3C96-4A02-B250-9AEE7D542684}" dt="2018-12-18T14:14:48.725" v="3136"/>
          <ac:spMkLst>
            <pc:docMk/>
            <pc:sldMk cId="1985371260" sldId="490"/>
            <ac:spMk id="2" creationId="{D3FB9BDA-D88F-4CBA-A2BA-77315AD45BCA}"/>
          </ac:spMkLst>
        </pc:spChg>
        <pc:spChg chg="del">
          <ac:chgData name="ALI BERRADA" userId="9570fa6f-7bdd-4fd3-b493-23da13d63d95" providerId="ADAL" clId="{31E005E4-3C96-4A02-B250-9AEE7D542684}" dt="2018-12-17T14:24:44.261" v="269"/>
          <ac:spMkLst>
            <pc:docMk/>
            <pc:sldMk cId="1985371260" sldId="490"/>
            <ac:spMk id="3" creationId="{B6EE69B2-9F99-4223-8445-EE9919271644}"/>
          </ac:spMkLst>
        </pc:spChg>
        <pc:spChg chg="add mod">
          <ac:chgData name="ALI BERRADA" userId="9570fa6f-7bdd-4fd3-b493-23da13d63d95" providerId="ADAL" clId="{31E005E4-3C96-4A02-B250-9AEE7D542684}" dt="2018-12-18T14:15:04.474" v="3141" actId="20577"/>
          <ac:spMkLst>
            <pc:docMk/>
            <pc:sldMk cId="1985371260" sldId="490"/>
            <ac:spMk id="6" creationId="{E558D125-A6FD-4D34-A793-8B6ED1B71E5E}"/>
          </ac:spMkLst>
        </pc:spChg>
        <pc:picChg chg="add mod">
          <ac:chgData name="ALI BERRADA" userId="9570fa6f-7bdd-4fd3-b493-23da13d63d95" providerId="ADAL" clId="{31E005E4-3C96-4A02-B250-9AEE7D542684}" dt="2018-12-18T14:16:55.141" v="3164" actId="1038"/>
          <ac:picMkLst>
            <pc:docMk/>
            <pc:sldMk cId="1985371260" sldId="490"/>
            <ac:picMk id="5" creationId="{8F4AB39F-1DC6-483B-9901-73D536840C88}"/>
          </ac:picMkLst>
        </pc:picChg>
      </pc:sldChg>
      <pc:sldChg chg="addSp delSp modSp add">
        <pc:chgData name="ALI BERRADA" userId="9570fa6f-7bdd-4fd3-b493-23da13d63d95" providerId="ADAL" clId="{31E005E4-3C96-4A02-B250-9AEE7D542684}" dt="2018-12-18T14:15:40.571" v="3144" actId="1076"/>
        <pc:sldMkLst>
          <pc:docMk/>
          <pc:sldMk cId="1943229277" sldId="491"/>
        </pc:sldMkLst>
        <pc:spChg chg="mod">
          <ac:chgData name="ALI BERRADA" userId="9570fa6f-7bdd-4fd3-b493-23da13d63d95" providerId="ADAL" clId="{31E005E4-3C96-4A02-B250-9AEE7D542684}" dt="2018-12-18T14:14:52.501" v="3137"/>
          <ac:spMkLst>
            <pc:docMk/>
            <pc:sldMk cId="1943229277" sldId="491"/>
            <ac:spMk id="2" creationId="{4EC92824-931C-4137-AB67-AC6A051A014F}"/>
          </ac:spMkLst>
        </pc:spChg>
        <pc:spChg chg="del">
          <ac:chgData name="ALI BERRADA" userId="9570fa6f-7bdd-4fd3-b493-23da13d63d95" providerId="ADAL" clId="{31E005E4-3C96-4A02-B250-9AEE7D542684}" dt="2018-12-17T14:24:39.855" v="268"/>
          <ac:spMkLst>
            <pc:docMk/>
            <pc:sldMk cId="1943229277" sldId="491"/>
            <ac:spMk id="3" creationId="{F2A903DF-DE84-428B-9FAA-6D1E94165320}"/>
          </ac:spMkLst>
        </pc:spChg>
        <pc:spChg chg="add del">
          <ac:chgData name="ALI BERRADA" userId="9570fa6f-7bdd-4fd3-b493-23da13d63d95" providerId="ADAL" clId="{31E005E4-3C96-4A02-B250-9AEE7D542684}" dt="2018-12-18T14:07:57.990" v="2988"/>
          <ac:spMkLst>
            <pc:docMk/>
            <pc:sldMk cId="1943229277" sldId="491"/>
            <ac:spMk id="6" creationId="{468E9F89-8A41-4323-ADDE-E44F6E1593EB}"/>
          </ac:spMkLst>
        </pc:spChg>
        <pc:spChg chg="add mod">
          <ac:chgData name="ALI BERRADA" userId="9570fa6f-7bdd-4fd3-b493-23da13d63d95" providerId="ADAL" clId="{31E005E4-3C96-4A02-B250-9AEE7D542684}" dt="2018-12-18T14:14:58.835" v="3139" actId="20577"/>
          <ac:spMkLst>
            <pc:docMk/>
            <pc:sldMk cId="1943229277" sldId="491"/>
            <ac:spMk id="7" creationId="{338C0BFA-86FA-4AD1-B10E-76B3EC3AC32F}"/>
          </ac:spMkLst>
        </pc:spChg>
        <pc:spChg chg="add del">
          <ac:chgData name="ALI BERRADA" userId="9570fa6f-7bdd-4fd3-b493-23da13d63d95" providerId="ADAL" clId="{31E005E4-3C96-4A02-B250-9AEE7D542684}" dt="2018-12-17T14:25:09.251" v="275"/>
          <ac:spMkLst>
            <pc:docMk/>
            <pc:sldMk cId="1943229277" sldId="491"/>
            <ac:spMk id="8" creationId="{3F94C9D2-CFBE-433C-8BBE-BC794D585F0E}"/>
          </ac:spMkLst>
        </pc:spChg>
        <pc:picChg chg="add del mod">
          <ac:chgData name="ALI BERRADA" userId="9570fa6f-7bdd-4fd3-b493-23da13d63d95" providerId="ADAL" clId="{31E005E4-3C96-4A02-B250-9AEE7D542684}" dt="2018-12-17T14:25:07.509" v="273" actId="478"/>
          <ac:picMkLst>
            <pc:docMk/>
            <pc:sldMk cId="1943229277" sldId="491"/>
            <ac:picMk id="5" creationId="{032652E0-B817-409B-8B34-42440EF1BE66}"/>
          </ac:picMkLst>
        </pc:picChg>
        <pc:picChg chg="add mod">
          <ac:chgData name="ALI BERRADA" userId="9570fa6f-7bdd-4fd3-b493-23da13d63d95" providerId="ADAL" clId="{31E005E4-3C96-4A02-B250-9AEE7D542684}" dt="2018-12-18T14:15:40.571" v="3144" actId="1076"/>
          <ac:picMkLst>
            <pc:docMk/>
            <pc:sldMk cId="1943229277" sldId="491"/>
            <ac:picMk id="9" creationId="{16CD4777-3224-495B-ADE6-5982E4025805}"/>
          </ac:picMkLst>
        </pc:picChg>
      </pc:sldChg>
      <pc:sldChg chg="addSp delSp modSp add modNotesTx">
        <pc:chgData name="ALI BERRADA" userId="9570fa6f-7bdd-4fd3-b493-23da13d63d95" providerId="ADAL" clId="{31E005E4-3C96-4A02-B250-9AEE7D542684}" dt="2018-12-18T14:12:01.162" v="3073" actId="20577"/>
        <pc:sldMkLst>
          <pc:docMk/>
          <pc:sldMk cId="422451427" sldId="492"/>
        </pc:sldMkLst>
        <pc:spChg chg="mod">
          <ac:chgData name="ALI BERRADA" userId="9570fa6f-7bdd-4fd3-b493-23da13d63d95" providerId="ADAL" clId="{31E005E4-3C96-4A02-B250-9AEE7D542684}" dt="2018-12-18T14:12:01.162" v="3073" actId="20577"/>
          <ac:spMkLst>
            <pc:docMk/>
            <pc:sldMk cId="422451427" sldId="492"/>
            <ac:spMk id="2" creationId="{5C667010-A2C4-4FF7-A228-167E65113D53}"/>
          </ac:spMkLst>
        </pc:spChg>
        <pc:spChg chg="add del">
          <ac:chgData name="ALI BERRADA" userId="9570fa6f-7bdd-4fd3-b493-23da13d63d95" providerId="ADAL" clId="{31E005E4-3C96-4A02-B250-9AEE7D542684}" dt="2018-12-18T14:09:01.933" v="3030" actId="478"/>
          <ac:spMkLst>
            <pc:docMk/>
            <pc:sldMk cId="422451427" sldId="492"/>
            <ac:spMk id="3" creationId="{74D4A303-7922-460C-9E2F-86850B2102BE}"/>
          </ac:spMkLst>
        </pc:spChg>
        <pc:spChg chg="add del">
          <ac:chgData name="ALI BERRADA" userId="9570fa6f-7bdd-4fd3-b493-23da13d63d95" providerId="ADAL" clId="{31E005E4-3C96-4A02-B250-9AEE7D542684}" dt="2018-12-18T14:11:09.200" v="3047"/>
          <ac:spMkLst>
            <pc:docMk/>
            <pc:sldMk cId="422451427" sldId="492"/>
            <ac:spMk id="5" creationId="{77F1788B-265D-4F29-BF65-16E2DBBDBBBB}"/>
          </ac:spMkLst>
        </pc:spChg>
        <pc:picChg chg="add del mod">
          <ac:chgData name="ALI BERRADA" userId="9570fa6f-7bdd-4fd3-b493-23da13d63d95" providerId="ADAL" clId="{31E005E4-3C96-4A02-B250-9AEE7D542684}" dt="2018-12-17T14:29:25.138" v="315"/>
          <ac:picMkLst>
            <pc:docMk/>
            <pc:sldMk cId="422451427" sldId="492"/>
            <ac:picMk id="5" creationId="{EEB2CFF1-EACB-451B-9038-9843A6EEDB1F}"/>
          </ac:picMkLst>
        </pc:picChg>
        <pc:picChg chg="add del mod">
          <ac:chgData name="ALI BERRADA" userId="9570fa6f-7bdd-4fd3-b493-23da13d63d95" providerId="ADAL" clId="{31E005E4-3C96-4A02-B250-9AEE7D542684}" dt="2018-12-18T14:10:45.421" v="3045" actId="478"/>
          <ac:picMkLst>
            <pc:docMk/>
            <pc:sldMk cId="422451427" sldId="492"/>
            <ac:picMk id="1026" creationId="{61046F69-5C9C-4092-AB89-0E86F286B664}"/>
          </ac:picMkLst>
        </pc:picChg>
        <pc:picChg chg="add mod">
          <ac:chgData name="ALI BERRADA" userId="9570fa6f-7bdd-4fd3-b493-23da13d63d95" providerId="ADAL" clId="{31E005E4-3C96-4A02-B250-9AEE7D542684}" dt="2018-12-18T14:11:55.124" v="3057" actId="1076"/>
          <ac:picMkLst>
            <pc:docMk/>
            <pc:sldMk cId="422451427" sldId="492"/>
            <ac:picMk id="1028" creationId="{6E9C4D3F-40A9-4758-A274-6091ED993967}"/>
          </ac:picMkLst>
        </pc:picChg>
      </pc:sldChg>
      <pc:sldChg chg="modSp add">
        <pc:chgData name="ALI BERRADA" userId="9570fa6f-7bdd-4fd3-b493-23da13d63d95" providerId="ADAL" clId="{31E005E4-3C96-4A02-B250-9AEE7D542684}" dt="2018-12-18T11:43:58.196" v="1956" actId="20577"/>
        <pc:sldMkLst>
          <pc:docMk/>
          <pc:sldMk cId="2945315454" sldId="493"/>
        </pc:sldMkLst>
        <pc:spChg chg="mod">
          <ac:chgData name="ALI BERRADA" userId="9570fa6f-7bdd-4fd3-b493-23da13d63d95" providerId="ADAL" clId="{31E005E4-3C96-4A02-B250-9AEE7D542684}" dt="2018-12-18T11:28:03.962" v="1706"/>
          <ac:spMkLst>
            <pc:docMk/>
            <pc:sldMk cId="2945315454" sldId="493"/>
            <ac:spMk id="2" creationId="{0C0AC793-A8D4-4A68-95D1-207CE2DC48CA}"/>
          </ac:spMkLst>
        </pc:spChg>
        <pc:spChg chg="mod">
          <ac:chgData name="ALI BERRADA" userId="9570fa6f-7bdd-4fd3-b493-23da13d63d95" providerId="ADAL" clId="{31E005E4-3C96-4A02-B250-9AEE7D542684}" dt="2018-12-18T11:43:58.196" v="1956" actId="20577"/>
          <ac:spMkLst>
            <pc:docMk/>
            <pc:sldMk cId="2945315454" sldId="493"/>
            <ac:spMk id="3" creationId="{492985F9-3EDE-4633-A5A2-2EBF5F5B8B77}"/>
          </ac:spMkLst>
        </pc:spChg>
      </pc:sldChg>
      <pc:sldChg chg="modSp add">
        <pc:chgData name="ALI BERRADA" userId="9570fa6f-7bdd-4fd3-b493-23da13d63d95" providerId="ADAL" clId="{31E005E4-3C96-4A02-B250-9AEE7D542684}" dt="2018-12-18T12:48:23.314" v="2404" actId="403"/>
        <pc:sldMkLst>
          <pc:docMk/>
          <pc:sldMk cId="2293139915" sldId="494"/>
        </pc:sldMkLst>
        <pc:spChg chg="mod">
          <ac:chgData name="ALI BERRADA" userId="9570fa6f-7bdd-4fd3-b493-23da13d63d95" providerId="ADAL" clId="{31E005E4-3C96-4A02-B250-9AEE7D542684}" dt="2018-12-18T12:47:23.936" v="2371" actId="27636"/>
          <ac:spMkLst>
            <pc:docMk/>
            <pc:sldMk cId="2293139915" sldId="494"/>
            <ac:spMk id="2" creationId="{BD09210F-DBE5-4345-A40B-3B04CC00B9D0}"/>
          </ac:spMkLst>
        </pc:spChg>
        <pc:spChg chg="mod">
          <ac:chgData name="ALI BERRADA" userId="9570fa6f-7bdd-4fd3-b493-23da13d63d95" providerId="ADAL" clId="{31E005E4-3C96-4A02-B250-9AEE7D542684}" dt="2018-12-18T12:48:23.314" v="2404" actId="403"/>
          <ac:spMkLst>
            <pc:docMk/>
            <pc:sldMk cId="2293139915" sldId="494"/>
            <ac:spMk id="3" creationId="{548B705F-B522-4D45-BC78-89440DA7E17F}"/>
          </ac:spMkLst>
        </pc:spChg>
      </pc:sldChg>
      <pc:sldChg chg="addSp delSp modSp add">
        <pc:chgData name="ALI BERRADA" userId="9570fa6f-7bdd-4fd3-b493-23da13d63d95" providerId="ADAL" clId="{31E005E4-3C96-4A02-B250-9AEE7D542684}" dt="2018-12-18T12:59:39.950" v="2501" actId="20577"/>
        <pc:sldMkLst>
          <pc:docMk/>
          <pc:sldMk cId="1889725115" sldId="495"/>
        </pc:sldMkLst>
        <pc:spChg chg="mod">
          <ac:chgData name="ALI BERRADA" userId="9570fa6f-7bdd-4fd3-b493-23da13d63d95" providerId="ADAL" clId="{31E005E4-3C96-4A02-B250-9AEE7D542684}" dt="2018-12-18T12:59:39.950" v="2501" actId="20577"/>
          <ac:spMkLst>
            <pc:docMk/>
            <pc:sldMk cId="1889725115" sldId="495"/>
            <ac:spMk id="3" creationId="{548B705F-B522-4D45-BC78-89440DA7E17F}"/>
          </ac:spMkLst>
        </pc:spChg>
        <pc:graphicFrameChg chg="add del modGraphic">
          <ac:chgData name="ALI BERRADA" userId="9570fa6f-7bdd-4fd3-b493-23da13d63d95" providerId="ADAL" clId="{31E005E4-3C96-4A02-B250-9AEE7D542684}" dt="2018-12-18T12:49:20.472" v="2408" actId="27309"/>
          <ac:graphicFrameMkLst>
            <pc:docMk/>
            <pc:sldMk cId="1889725115" sldId="495"/>
            <ac:graphicFrameMk id="6" creationId="{D2C1B28D-D7A3-4697-9399-111EBA1B15B4}"/>
          </ac:graphicFrameMkLst>
        </pc:graphicFrameChg>
      </pc:sldChg>
      <pc:sldChg chg="modSp">
        <pc:chgData name="ALI BERRADA" userId="9570fa6f-7bdd-4fd3-b493-23da13d63d95" providerId="ADAL" clId="{31E005E4-3C96-4A02-B250-9AEE7D542684}" dt="2018-12-18T14:53:31.863" v="3301" actId="1035"/>
        <pc:sldMkLst>
          <pc:docMk/>
          <pc:sldMk cId="2299478491" sldId="496"/>
        </pc:sldMkLst>
        <pc:spChg chg="mod">
          <ac:chgData name="ALI BERRADA" userId="9570fa6f-7bdd-4fd3-b493-23da13d63d95" providerId="ADAL" clId="{31E005E4-3C96-4A02-B250-9AEE7D542684}" dt="2018-12-18T14:53:26.655" v="3297" actId="404"/>
          <ac:spMkLst>
            <pc:docMk/>
            <pc:sldMk cId="2299478491" sldId="496"/>
            <ac:spMk id="6" creationId="{1F5AD1AC-B303-4622-B119-1F65B9DFC75C}"/>
          </ac:spMkLst>
        </pc:spChg>
        <pc:picChg chg="mod">
          <ac:chgData name="ALI BERRADA" userId="9570fa6f-7bdd-4fd3-b493-23da13d63d95" providerId="ADAL" clId="{31E005E4-3C96-4A02-B250-9AEE7D542684}" dt="2018-12-18T14:53:31.863" v="3301" actId="1035"/>
          <ac:picMkLst>
            <pc:docMk/>
            <pc:sldMk cId="2299478491" sldId="496"/>
            <ac:picMk id="5" creationId="{0CA19437-1CFC-4153-86EF-72986A7DD91A}"/>
          </ac:picMkLst>
        </pc:picChg>
      </pc:sldChg>
    </pc:docChg>
  </pc:docChgLst>
  <pc:docChgLst>
    <pc:chgData name="ALI BERRADA" userId="9570fa6f-7bdd-4fd3-b493-23da13d63d95" providerId="ADAL" clId="{0DBB1715-BDFF-4F26-8AF7-A4AFD8688E72}"/>
    <pc:docChg chg="undo redo custSel addSld modSld">
      <pc:chgData name="ALI BERRADA" userId="9570fa6f-7bdd-4fd3-b493-23da13d63d95" providerId="ADAL" clId="{0DBB1715-BDFF-4F26-8AF7-A4AFD8688E72}" dt="2018-11-30T07:53:32.627" v="432" actId="20577"/>
      <pc:docMkLst>
        <pc:docMk/>
      </pc:docMkLst>
      <pc:sldChg chg="modSp">
        <pc:chgData name="ALI BERRADA" userId="9570fa6f-7bdd-4fd3-b493-23da13d63d95" providerId="ADAL" clId="{0DBB1715-BDFF-4F26-8AF7-A4AFD8688E72}" dt="2018-11-30T07:08:12.409" v="34" actId="20577"/>
        <pc:sldMkLst>
          <pc:docMk/>
          <pc:sldMk cId="1600513111" sldId="445"/>
        </pc:sldMkLst>
        <pc:spChg chg="mod">
          <ac:chgData name="ALI BERRADA" userId="9570fa6f-7bdd-4fd3-b493-23da13d63d95" providerId="ADAL" clId="{0DBB1715-BDFF-4F26-8AF7-A4AFD8688E72}" dt="2018-11-30T07:08:12.409" v="34" actId="20577"/>
          <ac:spMkLst>
            <pc:docMk/>
            <pc:sldMk cId="1600513111" sldId="445"/>
            <ac:spMk id="3" creationId="{00000000-0000-0000-0000-000000000000}"/>
          </ac:spMkLst>
        </pc:spChg>
        <pc:spChg chg="mod">
          <ac:chgData name="ALI BERRADA" userId="9570fa6f-7bdd-4fd3-b493-23da13d63d95" providerId="ADAL" clId="{0DBB1715-BDFF-4F26-8AF7-A4AFD8688E72}" dt="2018-11-30T07:07:49.862" v="13" actId="20577"/>
          <ac:spMkLst>
            <pc:docMk/>
            <pc:sldMk cId="1600513111" sldId="445"/>
            <ac:spMk id="6" creationId="{00000000-0000-0000-0000-000000000000}"/>
          </ac:spMkLst>
        </pc:spChg>
      </pc:sldChg>
      <pc:sldChg chg="modSp">
        <pc:chgData name="ALI BERRADA" userId="9570fa6f-7bdd-4fd3-b493-23da13d63d95" providerId="ADAL" clId="{0DBB1715-BDFF-4F26-8AF7-A4AFD8688E72}" dt="2018-11-30T07:18:40.026" v="99" actId="20577"/>
        <pc:sldMkLst>
          <pc:docMk/>
          <pc:sldMk cId="2039142411" sldId="448"/>
        </pc:sldMkLst>
        <pc:spChg chg="mod">
          <ac:chgData name="ALI BERRADA" userId="9570fa6f-7bdd-4fd3-b493-23da13d63d95" providerId="ADAL" clId="{0DBB1715-BDFF-4F26-8AF7-A4AFD8688E72}" dt="2018-11-30T07:18:40.026" v="99" actId="20577"/>
          <ac:spMkLst>
            <pc:docMk/>
            <pc:sldMk cId="2039142411" sldId="448"/>
            <ac:spMk id="2" creationId="{00000000-0000-0000-0000-000000000000}"/>
          </ac:spMkLst>
        </pc:spChg>
        <pc:spChg chg="mod">
          <ac:chgData name="ALI BERRADA" userId="9570fa6f-7bdd-4fd3-b493-23da13d63d95" providerId="ADAL" clId="{0DBB1715-BDFF-4F26-8AF7-A4AFD8688E72}" dt="2018-11-30T07:17:57.144" v="77" actId="20577"/>
          <ac:spMkLst>
            <pc:docMk/>
            <pc:sldMk cId="2039142411" sldId="448"/>
            <ac:spMk id="3" creationId="{00000000-0000-0000-0000-000000000000}"/>
          </ac:spMkLst>
        </pc:spChg>
      </pc:sldChg>
      <pc:sldChg chg="modSp add">
        <pc:chgData name="ALI BERRADA" userId="9570fa6f-7bdd-4fd3-b493-23da13d63d95" providerId="ADAL" clId="{0DBB1715-BDFF-4F26-8AF7-A4AFD8688E72}" dt="2018-11-30T07:34:42.802" v="192" actId="20577"/>
        <pc:sldMkLst>
          <pc:docMk/>
          <pc:sldMk cId="2345471387" sldId="450"/>
        </pc:sldMkLst>
        <pc:spChg chg="mod">
          <ac:chgData name="ALI BERRADA" userId="9570fa6f-7bdd-4fd3-b493-23da13d63d95" providerId="ADAL" clId="{0DBB1715-BDFF-4F26-8AF7-A4AFD8688E72}" dt="2018-11-30T07:34:42.802" v="192" actId="20577"/>
          <ac:spMkLst>
            <pc:docMk/>
            <pc:sldMk cId="2345471387" sldId="450"/>
            <ac:spMk id="2" creationId="{00000000-0000-0000-0000-000000000000}"/>
          </ac:spMkLst>
        </pc:spChg>
        <pc:spChg chg="mod">
          <ac:chgData name="ALI BERRADA" userId="9570fa6f-7bdd-4fd3-b493-23da13d63d95" providerId="ADAL" clId="{0DBB1715-BDFF-4F26-8AF7-A4AFD8688E72}" dt="2018-11-30T07:34:24.461" v="164" actId="20577"/>
          <ac:spMkLst>
            <pc:docMk/>
            <pc:sldMk cId="2345471387" sldId="450"/>
            <ac:spMk id="3" creationId="{00000000-0000-0000-0000-000000000000}"/>
          </ac:spMkLst>
        </pc:spChg>
      </pc:sldChg>
      <pc:sldChg chg="modSp add">
        <pc:chgData name="ALI BERRADA" userId="9570fa6f-7bdd-4fd3-b493-23da13d63d95" providerId="ADAL" clId="{0DBB1715-BDFF-4F26-8AF7-A4AFD8688E72}" dt="2018-11-30T07:36:39.527" v="282" actId="20577"/>
        <pc:sldMkLst>
          <pc:docMk/>
          <pc:sldMk cId="2111286226" sldId="451"/>
        </pc:sldMkLst>
        <pc:spChg chg="mod">
          <ac:chgData name="ALI BERRADA" userId="9570fa6f-7bdd-4fd3-b493-23da13d63d95" providerId="ADAL" clId="{0DBB1715-BDFF-4F26-8AF7-A4AFD8688E72}" dt="2018-11-30T07:34:36.161" v="185" actId="20577"/>
          <ac:spMkLst>
            <pc:docMk/>
            <pc:sldMk cId="2111286226" sldId="451"/>
            <ac:spMk id="2" creationId="{00000000-0000-0000-0000-000000000000}"/>
          </ac:spMkLst>
        </pc:spChg>
        <pc:spChg chg="mod">
          <ac:chgData name="ALI BERRADA" userId="9570fa6f-7bdd-4fd3-b493-23da13d63d95" providerId="ADAL" clId="{0DBB1715-BDFF-4F26-8AF7-A4AFD8688E72}" dt="2018-11-30T07:36:39.527" v="282" actId="20577"/>
          <ac:spMkLst>
            <pc:docMk/>
            <pc:sldMk cId="2111286226" sldId="451"/>
            <ac:spMk id="3" creationId="{00000000-0000-0000-0000-000000000000}"/>
          </ac:spMkLst>
        </pc:spChg>
      </pc:sldChg>
      <pc:sldChg chg="modSp add">
        <pc:chgData name="ALI BERRADA" userId="9570fa6f-7bdd-4fd3-b493-23da13d63d95" providerId="ADAL" clId="{0DBB1715-BDFF-4F26-8AF7-A4AFD8688E72}" dt="2018-11-30T07:45:29.255" v="335" actId="20577"/>
        <pc:sldMkLst>
          <pc:docMk/>
          <pc:sldMk cId="2908518555" sldId="452"/>
        </pc:sldMkLst>
        <pc:spChg chg="mod">
          <ac:chgData name="ALI BERRADA" userId="9570fa6f-7bdd-4fd3-b493-23da13d63d95" providerId="ADAL" clId="{0DBB1715-BDFF-4F26-8AF7-A4AFD8688E72}" dt="2018-11-30T07:45:29.255" v="335" actId="20577"/>
          <ac:spMkLst>
            <pc:docMk/>
            <pc:sldMk cId="2908518555" sldId="452"/>
            <ac:spMk id="2" creationId="{00000000-0000-0000-0000-000000000000}"/>
          </ac:spMkLst>
        </pc:spChg>
      </pc:sldChg>
      <pc:sldChg chg="modSp add">
        <pc:chgData name="ALI BERRADA" userId="9570fa6f-7bdd-4fd3-b493-23da13d63d95" providerId="ADAL" clId="{0DBB1715-BDFF-4F26-8AF7-A4AFD8688E72}" dt="2018-11-30T07:50:21.160" v="367" actId="20577"/>
        <pc:sldMkLst>
          <pc:docMk/>
          <pc:sldMk cId="4135184296" sldId="453"/>
        </pc:sldMkLst>
        <pc:spChg chg="mod">
          <ac:chgData name="ALI BERRADA" userId="9570fa6f-7bdd-4fd3-b493-23da13d63d95" providerId="ADAL" clId="{0DBB1715-BDFF-4F26-8AF7-A4AFD8688E72}" dt="2018-11-30T07:48:23.524" v="364" actId="20577"/>
          <ac:spMkLst>
            <pc:docMk/>
            <pc:sldMk cId="4135184296" sldId="453"/>
            <ac:spMk id="2" creationId="{032A2E1C-E0CD-425B-8127-1179C3ABAA99}"/>
          </ac:spMkLst>
        </pc:spChg>
        <pc:spChg chg="mod">
          <ac:chgData name="ALI BERRADA" userId="9570fa6f-7bdd-4fd3-b493-23da13d63d95" providerId="ADAL" clId="{0DBB1715-BDFF-4F26-8AF7-A4AFD8688E72}" dt="2018-11-30T07:50:21.160" v="367" actId="20577"/>
          <ac:spMkLst>
            <pc:docMk/>
            <pc:sldMk cId="4135184296" sldId="453"/>
            <ac:spMk id="3" creationId="{A0410EDF-4D6B-4428-BB15-7F5758E40976}"/>
          </ac:spMkLst>
        </pc:spChg>
      </pc:sldChg>
      <pc:sldChg chg="modSp add">
        <pc:chgData name="ALI BERRADA" userId="9570fa6f-7bdd-4fd3-b493-23da13d63d95" providerId="ADAL" clId="{0DBB1715-BDFF-4F26-8AF7-A4AFD8688E72}" dt="2018-11-30T07:53:32.627" v="432" actId="20577"/>
        <pc:sldMkLst>
          <pc:docMk/>
          <pc:sldMk cId="2961112642" sldId="457"/>
        </pc:sldMkLst>
        <pc:spChg chg="mod">
          <ac:chgData name="ALI BERRADA" userId="9570fa6f-7bdd-4fd3-b493-23da13d63d95" providerId="ADAL" clId="{0DBB1715-BDFF-4F26-8AF7-A4AFD8688E72}" dt="2018-11-30T07:53:32.627" v="432" actId="20577"/>
          <ac:spMkLst>
            <pc:docMk/>
            <pc:sldMk cId="2961112642" sldId="457"/>
            <ac:spMk id="2" creationId="{CA237CC6-442E-4CD2-97D1-BB1A46D0E23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2E8D4336-9A6F-4360-8218-0BE269D7767F}" type="datetimeFigureOut">
              <a:rPr lang="en-GB" smtClean="0"/>
              <a:t>18/12/2018</a:t>
            </a:fld>
            <a:endParaRPr lang="en-GB"/>
          </a:p>
        </p:txBody>
      </p:sp>
      <p:sp>
        <p:nvSpPr>
          <p:cNvPr id="4" name="Marcador de pie de página 3"/>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en-GB"/>
          </a:p>
        </p:txBody>
      </p:sp>
      <p:sp>
        <p:nvSpPr>
          <p:cNvPr id="5" name="Marcador de número de diapositiva 4"/>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8D8A9F96-A97A-4017-A787-4F95F4E827B8}" type="slidenum">
              <a:rPr lang="en-GB" smtClean="0"/>
              <a:t>‹#›</a:t>
            </a:fld>
            <a:endParaRPr lang="en-GB"/>
          </a:p>
        </p:txBody>
      </p:sp>
    </p:spTree>
    <p:extLst>
      <p:ext uri="{BB962C8B-B14F-4D97-AF65-F5344CB8AC3E}">
        <p14:creationId xmlns:p14="http://schemas.microsoft.com/office/powerpoint/2010/main" val="31464623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1"/>
          <p:cNvSpPr>
            <a:spLocks noGrp="1" noRot="1" noChangeAspect="1" noChangeArrowheads="1"/>
          </p:cNvSpPr>
          <p:nvPr>
            <p:ph type="sldImg"/>
          </p:nvPr>
        </p:nvSpPr>
        <p:spPr bwMode="auto">
          <a:xfrm>
            <a:off x="917575" y="752475"/>
            <a:ext cx="4960938" cy="3722688"/>
          </a:xfrm>
          <a:prstGeom prst="rect">
            <a:avLst/>
          </a:prstGeom>
          <a:noFill/>
          <a:ln w="9525">
            <a:noFill/>
            <a:round/>
            <a:headEnd/>
            <a:tailEnd/>
          </a:ln>
        </p:spPr>
      </p:sp>
      <p:sp>
        <p:nvSpPr>
          <p:cNvPr id="3074" name="Rectangle 2"/>
          <p:cNvSpPr>
            <a:spLocks noGrp="1" noChangeArrowheads="1"/>
          </p:cNvSpPr>
          <p:nvPr>
            <p:ph type="body"/>
          </p:nvPr>
        </p:nvSpPr>
        <p:spPr bwMode="auto">
          <a:xfrm>
            <a:off x="680984" y="4715406"/>
            <a:ext cx="5435708" cy="446593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ca-ES" noProof="0"/>
          </a:p>
        </p:txBody>
      </p:sp>
      <p:sp>
        <p:nvSpPr>
          <p:cNvPr id="3075" name="Rectangle 3"/>
          <p:cNvSpPr>
            <a:spLocks noGrp="1" noChangeArrowheads="1"/>
          </p:cNvSpPr>
          <p:nvPr>
            <p:ph type="hdr"/>
          </p:nvPr>
        </p:nvSpPr>
        <p:spPr bwMode="auto">
          <a:xfrm>
            <a:off x="0" y="1"/>
            <a:ext cx="2948902" cy="49587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ctr">
              <a:lnSpc>
                <a:spcPct val="101000"/>
              </a:lnSpc>
              <a:tabLst>
                <a:tab pos="698491" algn="l"/>
                <a:tab pos="1396982" algn="l"/>
                <a:tab pos="2095473" algn="l"/>
                <a:tab pos="2793964" algn="l"/>
              </a:tabLst>
              <a:defRPr sz="1400" b="1">
                <a:solidFill>
                  <a:srgbClr val="FFFFFF"/>
                </a:solidFill>
                <a:latin typeface="Verdana" pitchFamily="34" charset="0"/>
              </a:defRPr>
            </a:lvl1pPr>
          </a:lstStyle>
          <a:p>
            <a:pPr>
              <a:defRPr/>
            </a:pPr>
            <a:endParaRPr lang="en-GB"/>
          </a:p>
        </p:txBody>
      </p:sp>
      <p:sp>
        <p:nvSpPr>
          <p:cNvPr id="3076" name="Rectangle 4"/>
          <p:cNvSpPr>
            <a:spLocks noGrp="1" noChangeArrowheads="1"/>
          </p:cNvSpPr>
          <p:nvPr>
            <p:ph type="dt"/>
          </p:nvPr>
        </p:nvSpPr>
        <p:spPr bwMode="auto">
          <a:xfrm>
            <a:off x="3847253" y="1"/>
            <a:ext cx="2948902" cy="495872"/>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101000"/>
              </a:lnSpc>
              <a:tabLst>
                <a:tab pos="698491" algn="l"/>
                <a:tab pos="1396982" algn="l"/>
                <a:tab pos="2095473" algn="l"/>
                <a:tab pos="2793964" algn="l"/>
              </a:tabLst>
              <a:defRPr sz="1400" b="1">
                <a:solidFill>
                  <a:srgbClr val="FFFFFF"/>
                </a:solidFill>
                <a:latin typeface="Verdana" pitchFamily="34" charset="0"/>
              </a:defRPr>
            </a:lvl1pPr>
          </a:lstStyle>
          <a:p>
            <a:pPr>
              <a:defRPr/>
            </a:pPr>
            <a:endParaRPr lang="en-GB"/>
          </a:p>
        </p:txBody>
      </p:sp>
      <p:sp>
        <p:nvSpPr>
          <p:cNvPr id="3077" name="Rectangle 5"/>
          <p:cNvSpPr>
            <a:spLocks noGrp="1" noChangeArrowheads="1"/>
          </p:cNvSpPr>
          <p:nvPr>
            <p:ph type="ftr"/>
          </p:nvPr>
        </p:nvSpPr>
        <p:spPr bwMode="auto">
          <a:xfrm>
            <a:off x="0" y="9430813"/>
            <a:ext cx="2948902" cy="495872"/>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ctr">
              <a:lnSpc>
                <a:spcPct val="101000"/>
              </a:lnSpc>
              <a:tabLst>
                <a:tab pos="698491" algn="l"/>
                <a:tab pos="1396982" algn="l"/>
                <a:tab pos="2095473" algn="l"/>
                <a:tab pos="2793964" algn="l"/>
              </a:tabLst>
              <a:defRPr sz="1400" b="1">
                <a:solidFill>
                  <a:srgbClr val="FFFFFF"/>
                </a:solidFill>
                <a:latin typeface="Verdana" pitchFamily="34" charset="0"/>
              </a:defRPr>
            </a:lvl1pPr>
          </a:lstStyle>
          <a:p>
            <a:pPr>
              <a:defRPr/>
            </a:pPr>
            <a:endParaRPr lang="en-GB"/>
          </a:p>
        </p:txBody>
      </p:sp>
      <p:sp>
        <p:nvSpPr>
          <p:cNvPr id="3078" name="Rectangle 6"/>
          <p:cNvSpPr>
            <a:spLocks noGrp="1" noChangeArrowheads="1"/>
          </p:cNvSpPr>
          <p:nvPr>
            <p:ph type="sldNum"/>
          </p:nvPr>
        </p:nvSpPr>
        <p:spPr bwMode="auto">
          <a:xfrm>
            <a:off x="3847253" y="9430813"/>
            <a:ext cx="2948902" cy="495872"/>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101000"/>
              </a:lnSpc>
              <a:tabLst>
                <a:tab pos="698491" algn="l"/>
                <a:tab pos="1396982" algn="l"/>
                <a:tab pos="2095473" algn="l"/>
                <a:tab pos="2793964" algn="l"/>
              </a:tabLst>
              <a:defRPr sz="1400" b="1">
                <a:solidFill>
                  <a:srgbClr val="FFFFFF"/>
                </a:solidFill>
                <a:latin typeface="Verdana" pitchFamily="34" charset="0"/>
              </a:defRPr>
            </a:lvl1pPr>
          </a:lstStyle>
          <a:p>
            <a:pPr>
              <a:defRPr/>
            </a:pPr>
            <a:fld id="{E38828A0-2C15-4826-B166-0B0F0FA52889}" type="slidenum">
              <a:rPr lang="en-GB"/>
              <a:pPr>
                <a:defRPr/>
              </a:pPr>
              <a:t>‹#›</a:t>
            </a:fld>
            <a:endParaRPr lang="en-GB"/>
          </a:p>
        </p:txBody>
      </p:sp>
    </p:spTree>
    <p:extLst>
      <p:ext uri="{BB962C8B-B14F-4D97-AF65-F5344CB8AC3E}">
        <p14:creationId xmlns:p14="http://schemas.microsoft.com/office/powerpoint/2010/main" val="1574583316"/>
      </p:ext>
    </p:extLst>
  </p:cSld>
  <p:clrMap bg1="lt1" tx1="dk1" bg2="lt2" tx2="dk2" accent1="accent1" accent2="accent2" accent3="accent3" accent4="accent4" accent5="accent5" accent6="accent6" hlink="hlink" folHlink="folHlink"/>
  <p:hf hdr="0" ftr="0" dt="0"/>
  <p:notesStyle>
    <a:lvl1pPr algn="l" defTabSz="182487"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642" indent="-285632" algn="l" defTabSz="182487"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2524" indent="-228506" algn="l" defTabSz="182487"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599537" indent="-228506" algn="l" defTabSz="182487"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6547" indent="-228506" algn="l" defTabSz="182487"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5052" algn="l" defTabSz="914021" rtl="0" eaLnBrk="1" latinLnBrk="0" hangingPunct="1">
      <a:defRPr sz="1200" kern="1200">
        <a:solidFill>
          <a:schemeClr val="tx1"/>
        </a:solidFill>
        <a:latin typeface="+mn-lt"/>
        <a:ea typeface="+mn-ea"/>
        <a:cs typeface="+mn-cs"/>
      </a:defRPr>
    </a:lvl6pPr>
    <a:lvl7pPr marL="2742063" algn="l" defTabSz="914021" rtl="0" eaLnBrk="1" latinLnBrk="0" hangingPunct="1">
      <a:defRPr sz="1200" kern="1200">
        <a:solidFill>
          <a:schemeClr val="tx1"/>
        </a:solidFill>
        <a:latin typeface="+mn-lt"/>
        <a:ea typeface="+mn-ea"/>
        <a:cs typeface="+mn-cs"/>
      </a:defRPr>
    </a:lvl7pPr>
    <a:lvl8pPr marL="3199073" algn="l" defTabSz="914021" rtl="0" eaLnBrk="1" latinLnBrk="0" hangingPunct="1">
      <a:defRPr sz="1200" kern="1200">
        <a:solidFill>
          <a:schemeClr val="tx1"/>
        </a:solidFill>
        <a:latin typeface="+mn-lt"/>
        <a:ea typeface="+mn-ea"/>
        <a:cs typeface="+mn-cs"/>
      </a:defRPr>
    </a:lvl8pPr>
    <a:lvl9pPr marL="3656083" algn="l" defTabSz="91402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1 Marcador de imagen de diapositiva"/>
          <p:cNvSpPr>
            <a:spLocks noGrp="1" noRot="1" noChangeAspect="1" noTextEdit="1"/>
          </p:cNvSpPr>
          <p:nvPr>
            <p:ph type="sldImg"/>
          </p:nvPr>
        </p:nvSpPr>
        <p:spPr/>
      </p:sp>
      <p:sp>
        <p:nvSpPr>
          <p:cNvPr id="8195" name="2 Marcador de notas"/>
          <p:cNvSpPr>
            <a:spLocks noGrp="1"/>
          </p:cNvSpPr>
          <p:nvPr>
            <p:ph type="body" idx="1"/>
          </p:nvPr>
        </p:nvSpPr>
        <p:spPr>
          <a:noFill/>
          <a:ln/>
        </p:spPr>
        <p:txBody>
          <a:bodyPr/>
          <a:lstStyle/>
          <a:p>
            <a:endParaRPr lang="es-ES"/>
          </a:p>
        </p:txBody>
      </p:sp>
      <p:sp>
        <p:nvSpPr>
          <p:cNvPr id="8196" name="3 Marcador de número de diapositiva"/>
          <p:cNvSpPr>
            <a:spLocks noGrp="1"/>
          </p:cNvSpPr>
          <p:nvPr>
            <p:ph type="sldNum" sz="quarter"/>
          </p:nvPr>
        </p:nvSpPr>
        <p:spPr>
          <a:noFill/>
        </p:spPr>
        <p:txBody>
          <a:bodyPr/>
          <a:lstStyle/>
          <a:p>
            <a:fld id="{57D9DE2E-8F09-45B6-968F-250857F81109}" type="slidenum">
              <a:rPr lang="en-GB" smtClean="0"/>
              <a:pPr/>
              <a:t>1</a:t>
            </a:fld>
            <a:endParaRPr lang="en-GB"/>
          </a:p>
        </p:txBody>
      </p:sp>
    </p:spTree>
    <p:extLst>
      <p:ext uri="{BB962C8B-B14F-4D97-AF65-F5344CB8AC3E}">
        <p14:creationId xmlns:p14="http://schemas.microsoft.com/office/powerpoint/2010/main" val="2355985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Neurons are in GM and the axons in WM.</a:t>
            </a:r>
          </a:p>
          <a:p>
            <a:r>
              <a:rPr lang="en-US" dirty="0"/>
              <a:t>In T1 or T2 weighted images, the WM looks as a homogeneous field and no information about the wiring existing internally can be drawn.</a:t>
            </a:r>
          </a:p>
          <a:p>
            <a:endParaRPr lang="en-US" dirty="0"/>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http://casemed.case.edu/clerkships/neurology/web%20neurorad/mri%20basics.htm</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16</a:t>
            </a:fld>
            <a:endParaRPr lang="en-GB"/>
          </a:p>
        </p:txBody>
      </p:sp>
    </p:spTree>
    <p:extLst>
      <p:ext uri="{BB962C8B-B14F-4D97-AF65-F5344CB8AC3E}">
        <p14:creationId xmlns:p14="http://schemas.microsoft.com/office/powerpoint/2010/main" val="903670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DTI allows to generate color-coding orientation maps of the fibers. The anatomy of WM is revealed.</a:t>
            </a:r>
          </a:p>
          <a:p>
            <a:r>
              <a:rPr lang="en-US" dirty="0"/>
              <a:t>Red: Left &lt;–&gt;Right</a:t>
            </a:r>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Green: Front &lt;-&gt; Back</a:t>
            </a:r>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Blue: Top &lt;-&gt; Bottom</a:t>
            </a:r>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Mixture of colors: oblique orientation</a:t>
            </a:r>
          </a:p>
          <a:p>
            <a:endParaRPr lang="en-US" dirty="0"/>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http://mriquestions.com/dti-tensor-imaging.html</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17</a:t>
            </a:fld>
            <a:endParaRPr lang="en-GB"/>
          </a:p>
        </p:txBody>
      </p:sp>
    </p:spTree>
    <p:extLst>
      <p:ext uri="{BB962C8B-B14F-4D97-AF65-F5344CB8AC3E}">
        <p14:creationId xmlns:p14="http://schemas.microsoft.com/office/powerpoint/2010/main" val="338878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DTI, the motion of water is measured.</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18</a:t>
            </a:fld>
            <a:endParaRPr lang="en-GB"/>
          </a:p>
        </p:txBody>
      </p:sp>
    </p:spTree>
    <p:extLst>
      <p:ext uri="{BB962C8B-B14F-4D97-AF65-F5344CB8AC3E}">
        <p14:creationId xmlns:p14="http://schemas.microsoft.com/office/powerpoint/2010/main" val="772322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dirty="0"/>
              <a:t>If the diffusion motion is random, it is called isotropic diffusion. It implies that the environment is random.</a:t>
            </a:r>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If the diffusion is more into certain directions than others, it is called anisotropic diffusion. It implies that there must be some coherent structures like fascicles (axonal bundles).</a:t>
            </a:r>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dirty="0"/>
          </a:p>
          <a:p>
            <a:pPr fontAlgn="t"/>
            <a:r>
              <a:rPr lang="en-US" sz="1200" kern="1200" dirty="0">
                <a:solidFill>
                  <a:srgbClr val="000000"/>
                </a:solidFill>
                <a:effectLst/>
                <a:latin typeface="Times New Roman" pitchFamily="18" charset="0"/>
                <a:ea typeface="+mn-ea"/>
                <a:cs typeface="+mn-cs"/>
              </a:rPr>
              <a:t>Ref: ROCEANU, A. (2012). Diffusion tensor imaging (DTI)-A new imaging technique applied in multiple sclerosis.</a:t>
            </a:r>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19</a:t>
            </a:fld>
            <a:endParaRPr lang="en-GB"/>
          </a:p>
        </p:txBody>
      </p:sp>
    </p:spTree>
    <p:extLst>
      <p:ext uri="{BB962C8B-B14F-4D97-AF65-F5344CB8AC3E}">
        <p14:creationId xmlns:p14="http://schemas.microsoft.com/office/powerpoint/2010/main" val="2446747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Spin-echo sequence to generate T1- or T2-weighted images.</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20</a:t>
            </a:fld>
            <a:endParaRPr lang="en-GB"/>
          </a:p>
        </p:txBody>
      </p:sp>
    </p:spTree>
    <p:extLst>
      <p:ext uri="{BB962C8B-B14F-4D97-AF65-F5344CB8AC3E}">
        <p14:creationId xmlns:p14="http://schemas.microsoft.com/office/powerpoint/2010/main" val="67992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rgbClr val="000000"/>
                </a:solidFill>
                <a:effectLst/>
                <a:latin typeface="Times New Roman" pitchFamily="18" charset="0"/>
                <a:ea typeface="+mn-ea"/>
                <a:cs typeface="+mn-cs"/>
              </a:rPr>
              <a:t>The pulsed gradient spin echo technique is the basis of the diffusion-weighted pulse sequences.</a:t>
            </a:r>
          </a:p>
          <a:p>
            <a:r>
              <a:rPr lang="en-US" sz="1200" b="0" i="0" kern="1200" dirty="0">
                <a:solidFill>
                  <a:srgbClr val="000000"/>
                </a:solidFill>
                <a:effectLst/>
                <a:latin typeface="Times New Roman" pitchFamily="18" charset="0"/>
                <a:ea typeface="+mn-ea"/>
                <a:cs typeface="+mn-cs"/>
              </a:rPr>
              <a:t>In addition to the conventional spin-echo sequence, a diffusion-sensitizing gradient (DG) is applied before and after the 180° pulse to obtain the diffusion weighted image. </a:t>
            </a:r>
          </a:p>
          <a:p>
            <a:r>
              <a:rPr lang="en-US" sz="1200" b="0" i="0" kern="1200" dirty="0">
                <a:solidFill>
                  <a:srgbClr val="000000"/>
                </a:solidFill>
                <a:effectLst/>
                <a:latin typeface="Times New Roman" pitchFamily="18" charset="0"/>
                <a:ea typeface="+mn-ea"/>
                <a:cs typeface="+mn-cs"/>
              </a:rPr>
              <a:t>In this example of DWI, the bright spot reveals acute infarction (stroke) which would not be detected in other sequences.</a:t>
            </a:r>
          </a:p>
          <a:p>
            <a:r>
              <a:rPr lang="en-US" sz="1200" b="0" i="0" kern="1200" dirty="0">
                <a:solidFill>
                  <a:srgbClr val="000000"/>
                </a:solidFill>
                <a:effectLst/>
                <a:latin typeface="Times New Roman" pitchFamily="18" charset="0"/>
                <a:ea typeface="+mn-ea"/>
                <a:cs typeface="+mn-cs"/>
              </a:rPr>
              <a:t>In DWI, dark = high diffusion, bright = low diffusion.</a:t>
            </a:r>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21</a:t>
            </a:fld>
            <a:endParaRPr lang="en-GB"/>
          </a:p>
        </p:txBody>
      </p:sp>
    </p:spTree>
    <p:extLst>
      <p:ext uri="{BB962C8B-B14F-4D97-AF65-F5344CB8AC3E}">
        <p14:creationId xmlns:p14="http://schemas.microsoft.com/office/powerpoint/2010/main" val="2803694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22</a:t>
            </a:fld>
            <a:endParaRPr lang="en-GB"/>
          </a:p>
        </p:txBody>
      </p:sp>
    </p:spTree>
    <p:extLst>
      <p:ext uri="{BB962C8B-B14F-4D97-AF65-F5344CB8AC3E}">
        <p14:creationId xmlns:p14="http://schemas.microsoft.com/office/powerpoint/2010/main" val="256046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allows to change the magnetic field along the X, Y and Z axes in a linear fashion.</a:t>
            </a:r>
          </a:p>
          <a:p>
            <a:r>
              <a:rPr lang="en-US" dirty="0"/>
              <a:t>Weak/strong, </a:t>
            </a:r>
            <a:r>
              <a:rPr lang="en-US"/>
              <a:t>short/long, </a:t>
            </a:r>
            <a:r>
              <a:rPr lang="en-US" dirty="0"/>
              <a:t>positive/negative gradients can be applied to control the homogeneity of the magnetic field strength linearly.</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23</a:t>
            </a:fld>
            <a:endParaRPr lang="en-GB"/>
          </a:p>
        </p:txBody>
      </p:sp>
    </p:spTree>
    <p:extLst>
      <p:ext uri="{BB962C8B-B14F-4D97-AF65-F5344CB8AC3E}">
        <p14:creationId xmlns:p14="http://schemas.microsoft.com/office/powerpoint/2010/main" val="3601357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gradient is turned on, the magnetic field is homogeneous and the molecules spin at the same frequency.</a:t>
            </a:r>
          </a:p>
          <a:p>
            <a:r>
              <a:rPr lang="en-US" dirty="0"/>
              <a:t>When the positive gradient is applied (called “de-phasing gradient”), the molecules spin at different speed so they are de-phased.</a:t>
            </a:r>
          </a:p>
          <a:p>
            <a:r>
              <a:rPr lang="en-US" dirty="0"/>
              <a:t>When the gradient is turned off, the molecules rotate at the same speed but are still de-phased.</a:t>
            </a:r>
          </a:p>
          <a:p>
            <a:r>
              <a:rPr lang="en-US" dirty="0"/>
              <a:t>When the negative gradient is applied (called “re-phasing gradient”), the molecules regain phase.</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24</a:t>
            </a:fld>
            <a:endParaRPr lang="en-GB"/>
          </a:p>
        </p:txBody>
      </p:sp>
    </p:spTree>
    <p:extLst>
      <p:ext uri="{BB962C8B-B14F-4D97-AF65-F5344CB8AC3E}">
        <p14:creationId xmlns:p14="http://schemas.microsoft.com/office/powerpoint/2010/main" val="2287255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2 molecules switch position, they do not re-phase when the negative gradient is applied.</a:t>
            </a:r>
          </a:p>
          <a:p>
            <a:r>
              <a:rPr lang="en-US" dirty="0"/>
              <a:t>In MRI, the signal is not detected from each water molecule, rather the signal is the result of the sum of all spin vectors.</a:t>
            </a:r>
          </a:p>
          <a:p>
            <a:r>
              <a:rPr lang="en-US" dirty="0"/>
              <a:t>Therefore there is signal loss when spins move.</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25</a:t>
            </a:fld>
            <a:endParaRPr lang="en-GB"/>
          </a:p>
        </p:txBody>
      </p:sp>
    </p:spTree>
    <p:extLst>
      <p:ext uri="{BB962C8B-B14F-4D97-AF65-F5344CB8AC3E}">
        <p14:creationId xmlns:p14="http://schemas.microsoft.com/office/powerpoint/2010/main" val="387698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http://www.neurosurgery.pitt.edu/research/fiber-tractography-lab</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a:t>
            </a:fld>
            <a:endParaRPr lang="en-GB"/>
          </a:p>
        </p:txBody>
      </p:sp>
    </p:spTree>
    <p:extLst>
      <p:ext uri="{BB962C8B-B14F-4D97-AF65-F5344CB8AC3E}">
        <p14:creationId xmlns:p14="http://schemas.microsoft.com/office/powerpoint/2010/main" val="3873549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26</a:t>
            </a:fld>
            <a:endParaRPr lang="en-GB"/>
          </a:p>
        </p:txBody>
      </p:sp>
    </p:spTree>
    <p:extLst>
      <p:ext uri="{BB962C8B-B14F-4D97-AF65-F5344CB8AC3E}">
        <p14:creationId xmlns:p14="http://schemas.microsoft.com/office/powerpoint/2010/main" val="2885443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Only the diffusion along a gradient direction can be measured.</a:t>
            </a:r>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For example, if the x-gradient is applied, we can only measure diffusion along the X-direction and the movement of molecules in Y- or Z-direction is not contributing to signal </a:t>
            </a:r>
            <a:r>
              <a:rPr lang="en-US"/>
              <a:t>loss.</a:t>
            </a:r>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endParaRPr lang="en-US" dirty="0"/>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Introduction to Diffusion Tensor Imaging, Susumu Mori.)</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27</a:t>
            </a:fld>
            <a:endParaRPr lang="en-GB"/>
          </a:p>
        </p:txBody>
      </p:sp>
    </p:spTree>
    <p:extLst>
      <p:ext uri="{BB962C8B-B14F-4D97-AF65-F5344CB8AC3E}">
        <p14:creationId xmlns:p14="http://schemas.microsoft.com/office/powerpoint/2010/main" val="1798358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 of changing the b-value.</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29</a:t>
            </a:fld>
            <a:endParaRPr lang="en-GB"/>
          </a:p>
        </p:txBody>
      </p:sp>
    </p:spTree>
    <p:extLst>
      <p:ext uri="{BB962C8B-B14F-4D97-AF65-F5344CB8AC3E}">
        <p14:creationId xmlns:p14="http://schemas.microsoft.com/office/powerpoint/2010/main" val="1826993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Apparent Diffusion Constant (ADC) images are pure maps of the diffusion coefficient. </a:t>
            </a:r>
          </a:p>
          <a:p>
            <a:r>
              <a:rPr lang="en-US" dirty="0"/>
              <a:t>In ADC maps, dark is low/slow diffusion and bright is high/fast diffusion.</a:t>
            </a:r>
          </a:p>
          <a:p>
            <a:r>
              <a:rPr lang="en-US" dirty="0"/>
              <a:t>Stroke has low ADC so it appears dark on ADC map.</a:t>
            </a:r>
          </a:p>
          <a:p>
            <a:r>
              <a:rPr lang="en-US" dirty="0"/>
              <a:t>The ADC map gives a lot of information about axonal structures.</a:t>
            </a:r>
          </a:p>
          <a:p>
            <a:endParaRPr lang="en-US" dirty="0"/>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http://mriquestions.com/trace-vs-adc-map.html</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30</a:t>
            </a:fld>
            <a:endParaRPr lang="en-GB"/>
          </a:p>
        </p:txBody>
      </p:sp>
    </p:spTree>
    <p:extLst>
      <p:ext uri="{BB962C8B-B14F-4D97-AF65-F5344CB8AC3E}">
        <p14:creationId xmlns:p14="http://schemas.microsoft.com/office/powerpoint/2010/main" val="181585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http://mriquestions.com/making-a-dw-image.html:</a:t>
            </a:r>
          </a:p>
          <a:p>
            <a:r>
              <a:rPr lang="en-US" dirty="0"/>
              <a:t>The following steps are automatically performed to generate DW images and their associated maps:</a:t>
            </a:r>
          </a:p>
          <a:p>
            <a:r>
              <a:rPr lang="en-US" dirty="0"/>
              <a:t>1- The DW pulse sequence is first run with the DG's turned off or set to a very low value. This generates a set of b0 ("b-zero") images that are T2-weighted and will serve as a baseline for later calculated maps.  (For abdominal imaging b50 images are often obtained, the small but nonzero gradient amplitude helping to suppress signal in vessels).</a:t>
            </a:r>
          </a:p>
          <a:p>
            <a:r>
              <a:rPr lang="en-US" dirty="0"/>
              <a:t>2- The DW sequence is then run with the DG's turned on individually or in combination and at various strengths. This produces DW source images sensitized to diffusion in multiple different directions.</a:t>
            </a:r>
          </a:p>
          <a:p>
            <a:r>
              <a:rPr lang="en-US" dirty="0"/>
              <a:t>3- The DW source images are combined to produce a set of Trace DW images, the first-line images used for clinical diagnosis.</a:t>
            </a:r>
          </a:p>
          <a:p>
            <a:r>
              <a:rPr lang="en-US" dirty="0"/>
              <a:t>4- An Apparent Diffusion Coefficient (ADC) map is then calculated using the data from the b0 and source images. The ADC map is used to clarify abnormalities seen on the trace images.</a:t>
            </a:r>
          </a:p>
          <a:p>
            <a:r>
              <a:rPr lang="en-US" dirty="0"/>
              <a:t>5- Further advanced processing can be optionally performed, creating additional calculated image sets for analysis. These may include exponential ADC maps, fractional anisotropy images, principal diffusion direction maps, and fiber tracking maps.</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31</a:t>
            </a:fld>
            <a:endParaRPr lang="en-GB"/>
          </a:p>
        </p:txBody>
      </p:sp>
    </p:spTree>
    <p:extLst>
      <p:ext uri="{BB962C8B-B14F-4D97-AF65-F5344CB8AC3E}">
        <p14:creationId xmlns:p14="http://schemas.microsoft.com/office/powerpoint/2010/main" val="2570672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ADC reduces the diffusion to a single mean value.</a:t>
            </a:r>
          </a:p>
          <a:p>
            <a:r>
              <a:rPr lang="en-US" dirty="0"/>
              <a:t>In DTI, diffusion is modeled using “the diffusion tensor, a [3 x 3] array of numbers corresponding to diffusion rates in each combination of directions”.</a:t>
            </a:r>
          </a:p>
          <a:p>
            <a:r>
              <a:rPr lang="en-US" dirty="0"/>
              <a:t>We measure the diffusion constant along 6 directions (i.e. 6 source data sets) in addition to the baseline (b=0).</a:t>
            </a:r>
          </a:p>
          <a:p>
            <a:r>
              <a:rPr lang="en-US" dirty="0"/>
              <a:t>Mathematical fitting is applied on these measurements to simulate the diffusion property of water molecule as an ellipsoid.</a:t>
            </a:r>
          </a:p>
          <a:p>
            <a:endParaRPr lang="en-US" dirty="0"/>
          </a:p>
          <a:p>
            <a:r>
              <a:rPr lang="en-US" dirty="0"/>
              <a:t>Ref: http://mriquestions.com/diffusion-tensor.html</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32</a:t>
            </a:fld>
            <a:endParaRPr lang="en-GB"/>
          </a:p>
        </p:txBody>
      </p:sp>
    </p:spTree>
    <p:extLst>
      <p:ext uri="{BB962C8B-B14F-4D97-AF65-F5344CB8AC3E}">
        <p14:creationId xmlns:p14="http://schemas.microsoft.com/office/powerpoint/2010/main" val="3757672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diffusion of water molecules is measured at each voxel, we can generate a Fractional Anisotropy map: a contrast image of FA values across the image.</a:t>
            </a:r>
          </a:p>
          <a:p>
            <a:r>
              <a:rPr lang="en-US" dirty="0"/>
              <a:t>Bright means more anisotropy.</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33</a:t>
            </a:fld>
            <a:endParaRPr lang="en-GB"/>
          </a:p>
        </p:txBody>
      </p:sp>
    </p:spTree>
    <p:extLst>
      <p:ext uri="{BB962C8B-B14F-4D97-AF65-F5344CB8AC3E}">
        <p14:creationId xmlns:p14="http://schemas.microsoft.com/office/powerpoint/2010/main" val="476030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get the information from multiple orientations at each pixel, we can trace this information to obtain 3D trajectory.</a:t>
            </a:r>
          </a:p>
          <a:p>
            <a:r>
              <a:rPr lang="en-US"/>
              <a:t>At each voxel, average fiber orientation can be obtained.</a:t>
            </a:r>
          </a:p>
          <a:p>
            <a:r>
              <a:rPr lang="en-US"/>
              <a:t>2 thresholds for termination: </a:t>
            </a:r>
          </a:p>
          <a:p>
            <a:pPr marL="171450" indent="-171450">
              <a:buFontTx/>
              <a:buChar char="-"/>
            </a:pPr>
            <a:r>
              <a:rPr lang="en-US"/>
              <a:t>Sharp turn: not enough resolution to follow this pathway</a:t>
            </a:r>
          </a:p>
          <a:p>
            <a:pPr marL="171450" indent="-171450">
              <a:buFontTx/>
              <a:buChar char="-"/>
            </a:pPr>
            <a:r>
              <a:rPr lang="en-US"/>
              <a:t>Low anisotropy area: no dominant fiber orientation. E.g. GM, larger noise effect, …</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35</a:t>
            </a:fld>
            <a:endParaRPr lang="en-GB"/>
          </a:p>
        </p:txBody>
      </p:sp>
    </p:spTree>
    <p:extLst>
      <p:ext uri="{BB962C8B-B14F-4D97-AF65-F5344CB8AC3E}">
        <p14:creationId xmlns:p14="http://schemas.microsoft.com/office/powerpoint/2010/main" val="2445675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Diffusion tensor imaging and fiber tractography of human brain pathways, Brian </a:t>
            </a:r>
            <a:r>
              <a:rPr lang="en-US" dirty="0" err="1"/>
              <a:t>Wandell</a:t>
            </a:r>
            <a:r>
              <a:rPr lang="en-US" dirty="0"/>
              <a:t>.</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37</a:t>
            </a:fld>
            <a:endParaRPr lang="en-GB"/>
          </a:p>
        </p:txBody>
      </p:sp>
    </p:spTree>
    <p:extLst>
      <p:ext uri="{BB962C8B-B14F-4D97-AF65-F5344CB8AC3E}">
        <p14:creationId xmlns:p14="http://schemas.microsoft.com/office/powerpoint/2010/main" val="4233059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Diffusion tensor imaging and fiber tractography of human brain pathways, Brian </a:t>
            </a:r>
            <a:r>
              <a:rPr lang="en-US" dirty="0" err="1"/>
              <a:t>Wandell</a:t>
            </a:r>
            <a:r>
              <a:rPr lang="en-US" dirty="0"/>
              <a:t>.</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38</a:t>
            </a:fld>
            <a:endParaRPr lang="en-GB"/>
          </a:p>
        </p:txBody>
      </p:sp>
    </p:spTree>
    <p:extLst>
      <p:ext uri="{BB962C8B-B14F-4D97-AF65-F5344CB8AC3E}">
        <p14:creationId xmlns:p14="http://schemas.microsoft.com/office/powerpoint/2010/main" val="2040902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look at the importance of tractography from a neurosurgery perspective.</a:t>
            </a:r>
          </a:p>
          <a:p>
            <a:r>
              <a:rPr lang="en-US" dirty="0"/>
              <a:t>Tractography helps surgeon during brain operation to avoid affecting important white matter tracts.</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4</a:t>
            </a:fld>
            <a:endParaRPr lang="en-GB"/>
          </a:p>
        </p:txBody>
      </p:sp>
    </p:spTree>
    <p:extLst>
      <p:ext uri="{BB962C8B-B14F-4D97-AF65-F5344CB8AC3E}">
        <p14:creationId xmlns:p14="http://schemas.microsoft.com/office/powerpoint/2010/main" val="34464658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Diffusion tensor imaging and fiber tractography of human brain pathways, Brian </a:t>
            </a:r>
            <a:r>
              <a:rPr lang="en-US" dirty="0" err="1"/>
              <a:t>Wandell</a:t>
            </a:r>
            <a:r>
              <a:rPr lang="en-US" dirty="0"/>
              <a:t>.</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39</a:t>
            </a:fld>
            <a:endParaRPr lang="en-GB"/>
          </a:p>
        </p:txBody>
      </p:sp>
    </p:spTree>
    <p:extLst>
      <p:ext uri="{BB962C8B-B14F-4D97-AF65-F5344CB8AC3E}">
        <p14:creationId xmlns:p14="http://schemas.microsoft.com/office/powerpoint/2010/main" val="3766310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Diffusion tensor imaging and fiber tractography of human brain pathways, Brian </a:t>
            </a:r>
            <a:r>
              <a:rPr lang="en-US" dirty="0" err="1"/>
              <a:t>Wandell</a:t>
            </a:r>
            <a:r>
              <a:rPr lang="en-US" dirty="0"/>
              <a:t>.</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40</a:t>
            </a:fld>
            <a:endParaRPr lang="en-GB"/>
          </a:p>
        </p:txBody>
      </p:sp>
    </p:spTree>
    <p:extLst>
      <p:ext uri="{BB962C8B-B14F-4D97-AF65-F5344CB8AC3E}">
        <p14:creationId xmlns:p14="http://schemas.microsoft.com/office/powerpoint/2010/main" val="1563842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Diffusion tensor imaging and fiber tractography of human brain pathways, Brian </a:t>
            </a:r>
            <a:r>
              <a:rPr lang="en-US" dirty="0" err="1"/>
              <a:t>Wandell</a:t>
            </a:r>
            <a:r>
              <a:rPr lang="en-US" dirty="0"/>
              <a:t>.</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41</a:t>
            </a:fld>
            <a:endParaRPr lang="en-GB"/>
          </a:p>
        </p:txBody>
      </p:sp>
    </p:spTree>
    <p:extLst>
      <p:ext uri="{BB962C8B-B14F-4D97-AF65-F5344CB8AC3E}">
        <p14:creationId xmlns:p14="http://schemas.microsoft.com/office/powerpoint/2010/main" val="559322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Diffusion tensor imaging and fiber tractography of human brain pathways, Brian </a:t>
            </a:r>
            <a:r>
              <a:rPr lang="en-US" dirty="0" err="1"/>
              <a:t>Wandell</a:t>
            </a:r>
            <a:r>
              <a:rPr lang="en-US" dirty="0"/>
              <a:t>.</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42</a:t>
            </a:fld>
            <a:endParaRPr lang="en-GB"/>
          </a:p>
        </p:txBody>
      </p:sp>
    </p:spTree>
    <p:extLst>
      <p:ext uri="{BB962C8B-B14F-4D97-AF65-F5344CB8AC3E}">
        <p14:creationId xmlns:p14="http://schemas.microsoft.com/office/powerpoint/2010/main" val="1278159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dirty="0"/>
              <a:t>Ref: Diffusion tensor imaging and fiber tractography of human brain pathways, Brian </a:t>
            </a:r>
            <a:r>
              <a:rPr lang="en-US" dirty="0" err="1"/>
              <a:t>Wandell</a:t>
            </a:r>
            <a:r>
              <a:rPr lang="en-US" dirty="0"/>
              <a:t>.</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43</a:t>
            </a:fld>
            <a:endParaRPr lang="en-GB"/>
          </a:p>
        </p:txBody>
      </p:sp>
    </p:spTree>
    <p:extLst>
      <p:ext uri="{BB962C8B-B14F-4D97-AF65-F5344CB8AC3E}">
        <p14:creationId xmlns:p14="http://schemas.microsoft.com/office/powerpoint/2010/main" val="2369573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https://www.healthcare.siemens.com/magnetic-resonance-imaging/options-and-upgrades/clinical-applications/syngo-dti-tractography</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44</a:t>
            </a:fld>
            <a:endParaRPr lang="en-GB"/>
          </a:p>
        </p:txBody>
      </p:sp>
    </p:spTree>
    <p:extLst>
      <p:ext uri="{BB962C8B-B14F-4D97-AF65-F5344CB8AC3E}">
        <p14:creationId xmlns:p14="http://schemas.microsoft.com/office/powerpoint/2010/main" val="4258510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structure studied in tractography is the bundle of axons.</a:t>
            </a:r>
          </a:p>
          <a:p>
            <a:r>
              <a:rPr lang="en-US" dirty="0"/>
              <a:t>Motor neuron: the main microstructure of the motor cortex (precentral gyrus).</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7</a:t>
            </a:fld>
            <a:endParaRPr lang="en-GB"/>
          </a:p>
        </p:txBody>
      </p:sp>
    </p:spTree>
    <p:extLst>
      <p:ext uri="{BB962C8B-B14F-4D97-AF65-F5344CB8AC3E}">
        <p14:creationId xmlns:p14="http://schemas.microsoft.com/office/powerpoint/2010/main" val="321289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shows the precentral gyrus.</a:t>
            </a:r>
          </a:p>
          <a:p>
            <a:r>
              <a:rPr lang="en-US" dirty="0"/>
              <a:t>It is a map of the location of functional zones on the surface of the cortex of this gyrus.</a:t>
            </a:r>
          </a:p>
          <a:p>
            <a:r>
              <a:rPr lang="en-US" dirty="0"/>
              <a:t>Damage to some parts (e.g. during surgery) may have drastic effect on patient’s life and functions.</a:t>
            </a:r>
          </a:p>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8</a:t>
            </a:fld>
            <a:endParaRPr lang="en-GB"/>
          </a:p>
        </p:txBody>
      </p:sp>
    </p:spTree>
    <p:extLst>
      <p:ext uri="{BB962C8B-B14F-4D97-AF65-F5344CB8AC3E}">
        <p14:creationId xmlns:p14="http://schemas.microsoft.com/office/powerpoint/2010/main" val="85791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9</a:t>
            </a:fld>
            <a:endParaRPr lang="en-GB"/>
          </a:p>
        </p:txBody>
      </p:sp>
    </p:spTree>
    <p:extLst>
      <p:ext uri="{BB962C8B-B14F-4D97-AF65-F5344CB8AC3E}">
        <p14:creationId xmlns:p14="http://schemas.microsoft.com/office/powerpoint/2010/main" val="54480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Image shows interaction oligodendrogliomas and functional pathways (with help of tractography</a:t>
            </a:r>
            <a:r>
              <a:rPr lang="en-US" dirty="0"/>
              <a:t>).</a:t>
            </a:r>
          </a:p>
          <a:p>
            <a:r>
              <a:rPr lang="en-US" dirty="0"/>
              <a:t>This helps the surgeon during the tumor removal.</a:t>
            </a:r>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11</a:t>
            </a:fld>
            <a:endParaRPr lang="en-GB"/>
          </a:p>
        </p:txBody>
      </p:sp>
    </p:spTree>
    <p:extLst>
      <p:ext uri="{BB962C8B-B14F-4D97-AF65-F5344CB8AC3E}">
        <p14:creationId xmlns:p14="http://schemas.microsoft.com/office/powerpoint/2010/main" val="377158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One of the ways to solve the complex problem is the navigation method</a:t>
            </a:r>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12</a:t>
            </a:fld>
            <a:endParaRPr lang="en-GB"/>
          </a:p>
        </p:txBody>
      </p:sp>
    </p:spTree>
    <p:extLst>
      <p:ext uri="{BB962C8B-B14F-4D97-AF65-F5344CB8AC3E}">
        <p14:creationId xmlns:p14="http://schemas.microsoft.com/office/powerpoint/2010/main" val="56699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dirty="0"/>
              <a:t>One of the ways to solve the complex problem is the intraoperative MRI.</a:t>
            </a:r>
          </a:p>
          <a:p>
            <a:pPr marL="0" marR="0" lvl="0" indent="0" algn="l" defTabSz="182487"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dirty="0"/>
              <a:t>Here we are able to detect tissue shift which is a common issue in neurosurgical procedures.</a:t>
            </a:r>
            <a:endParaRPr lang="en-US" dirty="0"/>
          </a:p>
        </p:txBody>
      </p:sp>
      <p:sp>
        <p:nvSpPr>
          <p:cNvPr id="4" name="Slide Number Placeholder 3"/>
          <p:cNvSpPr>
            <a:spLocks noGrp="1"/>
          </p:cNvSpPr>
          <p:nvPr>
            <p:ph type="sldNum"/>
          </p:nvPr>
        </p:nvSpPr>
        <p:spPr/>
        <p:txBody>
          <a:bodyPr/>
          <a:lstStyle/>
          <a:p>
            <a:pPr>
              <a:defRPr/>
            </a:pPr>
            <a:fld id="{E38828A0-2C15-4826-B166-0B0F0FA52889}" type="slidenum">
              <a:rPr lang="en-GB" smtClean="0"/>
              <a:pPr>
                <a:defRPr/>
              </a:pPr>
              <a:t>13</a:t>
            </a:fld>
            <a:endParaRPr lang="en-GB"/>
          </a:p>
        </p:txBody>
      </p:sp>
    </p:spTree>
    <p:extLst>
      <p:ext uri="{BB962C8B-B14F-4D97-AF65-F5344CB8AC3E}">
        <p14:creationId xmlns:p14="http://schemas.microsoft.com/office/powerpoint/2010/main" val="3210442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hasCustomPrompt="1"/>
          </p:nvPr>
        </p:nvSpPr>
        <p:spPr>
          <a:xfrm>
            <a:off x="756044" y="1996446"/>
            <a:ext cx="8568531" cy="1620430"/>
          </a:xfrm>
        </p:spPr>
        <p:txBody>
          <a:bodyPr/>
          <a:lstStyle>
            <a:lvl1pPr>
              <a:defRPr baseline="0"/>
            </a:lvl1pPr>
          </a:lstStyle>
          <a:p>
            <a:r>
              <a:rPr lang="es-ES" dirty="0"/>
              <a:t>Medical </a:t>
            </a:r>
            <a:r>
              <a:rPr lang="es-ES" dirty="0" err="1"/>
              <a:t>Image</a:t>
            </a:r>
            <a:r>
              <a:rPr lang="es-ES" dirty="0"/>
              <a:t> </a:t>
            </a:r>
            <a:r>
              <a:rPr lang="es-ES" dirty="0" err="1"/>
              <a:t>Segmentation</a:t>
            </a:r>
            <a:r>
              <a:rPr lang="es-ES" dirty="0"/>
              <a:t> and </a:t>
            </a:r>
            <a:r>
              <a:rPr lang="es-ES" dirty="0" err="1"/>
              <a:t>Applications</a:t>
            </a:r>
            <a:r>
              <a:rPr lang="es-ES" dirty="0"/>
              <a:t> (MISA)</a:t>
            </a:r>
          </a:p>
        </p:txBody>
      </p:sp>
      <p:sp>
        <p:nvSpPr>
          <p:cNvPr id="3" name="2 Subtítulo"/>
          <p:cNvSpPr>
            <a:spLocks noGrp="1"/>
          </p:cNvSpPr>
          <p:nvPr>
            <p:ph type="subTitle" idx="1" hasCustomPrompt="1"/>
          </p:nvPr>
        </p:nvSpPr>
        <p:spPr>
          <a:xfrm>
            <a:off x="950491" y="4241859"/>
            <a:ext cx="8568530" cy="1931917"/>
          </a:xfrm>
        </p:spPr>
        <p:txBody>
          <a:bodyPr/>
          <a:lstStyle>
            <a:lvl1pPr marL="0" indent="0" algn="ctr">
              <a:buNone/>
              <a:defRPr baseline="0">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s-ES" dirty="0"/>
              <a:t>Xavier </a:t>
            </a:r>
            <a:r>
              <a:rPr lang="es-ES" dirty="0" err="1"/>
              <a:t>Lladó</a:t>
            </a:r>
            <a:r>
              <a:rPr lang="es-ES" dirty="0"/>
              <a:t>, Robert Martí, José Bernal</a:t>
            </a:r>
          </a:p>
        </p:txBody>
      </p:sp>
      <p:sp>
        <p:nvSpPr>
          <p:cNvPr id="4" name="3 Marcador de fecha"/>
          <p:cNvSpPr>
            <a:spLocks noGrp="1"/>
          </p:cNvSpPr>
          <p:nvPr>
            <p:ph type="dt" sz="half" idx="10"/>
          </p:nvPr>
        </p:nvSpPr>
        <p:spPr/>
        <p:txBody>
          <a:bodyPr/>
          <a:lstStyle/>
          <a:p>
            <a:fld id="{AACC267C-2E96-4E25-A6E0-0C0F380BEDD2}" type="datetime1">
              <a:rPr lang="es-ES" smtClean="0"/>
              <a:t>18/12/2018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9A62EC8-D9EB-47E9-8892-A21ACDB4ECBC}" type="slidenum">
              <a:rPr lang="es-ES" smtClean="0"/>
              <a:t>‹#›</a:t>
            </a:fld>
            <a:endParaRPr lang="es-ES"/>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405967"/>
            <a:ext cx="10080625" cy="2153708"/>
          </a:xfrm>
          <a:prstGeom prst="rect">
            <a:avLst/>
          </a:prstGeom>
        </p:spPr>
      </p:pic>
      <p:pic>
        <p:nvPicPr>
          <p:cNvPr id="8" name="Picture 2" descr="http://www.udg.edu/Portals/186/Users/252/08/508/centrat_p.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0901" y="6173776"/>
            <a:ext cx="2444403" cy="61809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11559" y="610547"/>
            <a:ext cx="2857500" cy="857250"/>
          </a:xfrm>
          <a:prstGeom prst="rect">
            <a:avLst/>
          </a:prstGeom>
        </p:spPr>
      </p:pic>
    </p:spTree>
    <p:extLst>
      <p:ext uri="{BB962C8B-B14F-4D97-AF65-F5344CB8AC3E}">
        <p14:creationId xmlns:p14="http://schemas.microsoft.com/office/powerpoint/2010/main" val="1729880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66177" y="178449"/>
            <a:ext cx="9072563" cy="753706"/>
          </a:xfrm>
        </p:spPr>
        <p:txBody>
          <a:bodyPr/>
          <a:lstStyle>
            <a:lvl1pPr algn="ctr">
              <a:defRPr/>
            </a:lvl1pPr>
          </a:lstStyle>
          <a:p>
            <a:r>
              <a:rPr lang="es-ES" dirty="0"/>
              <a:t>Haga clic para modificar el estilo </a:t>
            </a:r>
          </a:p>
        </p:txBody>
      </p:sp>
      <p:sp>
        <p:nvSpPr>
          <p:cNvPr id="3" name="2 Marcador de contenido"/>
          <p:cNvSpPr>
            <a:spLocks noGrp="1"/>
          </p:cNvSpPr>
          <p:nvPr>
            <p:ph idx="1"/>
          </p:nvPr>
        </p:nvSpPr>
        <p:spPr>
          <a:xfrm>
            <a:off x="504031" y="1230087"/>
            <a:ext cx="9072563" cy="5740346"/>
          </a:xfrm>
        </p:spPr>
        <p:txBody>
          <a:bodyPr>
            <a:normAutofit/>
          </a:bodyPr>
          <a:lstStyle>
            <a:lvl1pPr>
              <a:defRPr sz="2800"/>
            </a:lvl1pPr>
            <a:lvl2pPr>
              <a:defRPr sz="2400"/>
            </a:lvl2pPr>
            <a:lvl3pPr>
              <a:defRPr sz="2000"/>
            </a:lvl3pPr>
            <a:lvl4pPr>
              <a:defRPr sz="1800"/>
            </a:lvl4pPr>
            <a:lvl5pPr>
              <a:defRPr sz="180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2052" name="Picture 4"/>
          <p:cNvPicPr>
            <a:picLocks noChangeAspect="1" noChangeArrowheads="1"/>
          </p:cNvPicPr>
          <p:nvPr userDrawn="1"/>
        </p:nvPicPr>
        <p:blipFill rotWithShape="1">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r="14209" b="50000"/>
          <a:stretch/>
        </p:blipFill>
        <p:spPr bwMode="auto">
          <a:xfrm>
            <a:off x="0" y="1042320"/>
            <a:ext cx="10080625" cy="136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Imagen 6"/>
          <p:cNvPicPr>
            <a:picLocks noChangeAspect="1"/>
          </p:cNvPicPr>
          <p:nvPr userDrawn="1"/>
        </p:nvPicPr>
        <p:blipFill>
          <a:blip r:embed="rId3"/>
          <a:stretch>
            <a:fillRect/>
          </a:stretch>
        </p:blipFill>
        <p:spPr>
          <a:xfrm>
            <a:off x="60147" y="195256"/>
            <a:ext cx="685179" cy="421475"/>
          </a:xfrm>
          <a:prstGeom prst="rect">
            <a:avLst/>
          </a:prstGeom>
        </p:spPr>
      </p:pic>
      <p:pic>
        <p:nvPicPr>
          <p:cNvPr id="8" name="Imagen 7"/>
          <p:cNvPicPr>
            <a:picLocks noChangeAspect="1"/>
          </p:cNvPicPr>
          <p:nvPr userDrawn="1"/>
        </p:nvPicPr>
        <p:blipFill>
          <a:blip r:embed="rId4"/>
          <a:stretch>
            <a:fillRect/>
          </a:stretch>
        </p:blipFill>
        <p:spPr>
          <a:xfrm>
            <a:off x="60147" y="6891768"/>
            <a:ext cx="955546" cy="632343"/>
          </a:xfrm>
          <a:prstGeom prst="rect">
            <a:avLst/>
          </a:prstGeom>
        </p:spPr>
      </p:pic>
      <p:pic>
        <p:nvPicPr>
          <p:cNvPr id="13" name="Imagen 12"/>
          <p:cNvPicPr>
            <a:picLocks noChangeAspect="1"/>
          </p:cNvPicPr>
          <p:nvPr userDrawn="1"/>
        </p:nvPicPr>
        <p:blipFill rotWithShape="1">
          <a:blip r:embed="rId5"/>
          <a:srcRect l="3238"/>
          <a:stretch/>
        </p:blipFill>
        <p:spPr>
          <a:xfrm>
            <a:off x="50006" y="617754"/>
            <a:ext cx="693146" cy="255598"/>
          </a:xfrm>
          <a:prstGeom prst="rect">
            <a:avLst/>
          </a:prstGeom>
        </p:spPr>
      </p:pic>
      <p:sp>
        <p:nvSpPr>
          <p:cNvPr id="11" name="5 Marcador de número de diapositiva"/>
          <p:cNvSpPr>
            <a:spLocks noGrp="1"/>
          </p:cNvSpPr>
          <p:nvPr>
            <p:ph type="sldNum" sz="quarter" idx="4"/>
          </p:nvPr>
        </p:nvSpPr>
        <p:spPr>
          <a:xfrm>
            <a:off x="7224448" y="7006699"/>
            <a:ext cx="2352146" cy="402483"/>
          </a:xfrm>
          <a:prstGeom prst="rect">
            <a:avLst/>
          </a:prstGeom>
        </p:spPr>
        <p:txBody>
          <a:bodyPr vert="horz" lIns="100794" tIns="50397" rIns="100794" bIns="50397" rtlCol="0" anchor="ctr"/>
          <a:lstStyle>
            <a:lvl1pPr algn="r">
              <a:defRPr sz="1300">
                <a:solidFill>
                  <a:schemeClr val="tx1">
                    <a:tint val="75000"/>
                  </a:schemeClr>
                </a:solidFill>
              </a:defRPr>
            </a:lvl1pPr>
          </a:lstStyle>
          <a:p>
            <a:fld id="{E9A62EC8-D9EB-47E9-8892-A21ACDB4ECBC}" type="slidenum">
              <a:rPr lang="es-ES" smtClean="0"/>
              <a:t>‹#›</a:t>
            </a:fld>
            <a:endParaRPr lang="es-ES"/>
          </a:p>
        </p:txBody>
      </p:sp>
    </p:spTree>
    <p:extLst>
      <p:ext uri="{BB962C8B-B14F-4D97-AF65-F5344CB8AC3E}">
        <p14:creationId xmlns:p14="http://schemas.microsoft.com/office/powerpoint/2010/main" val="37752355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504031" y="302737"/>
            <a:ext cx="9072563" cy="1259946"/>
          </a:xfrm>
          <a:prstGeom prst="rect">
            <a:avLst/>
          </a:prstGeom>
        </p:spPr>
        <p:txBody>
          <a:bodyPr vert="horz" lIns="100794" tIns="50397" rIns="100794" bIns="50397"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504031" y="1763925"/>
            <a:ext cx="9072563" cy="4989036"/>
          </a:xfrm>
          <a:prstGeom prst="rect">
            <a:avLst/>
          </a:prstGeom>
        </p:spPr>
        <p:txBody>
          <a:bodyPr vert="horz" lIns="100794" tIns="50397" rIns="100794" bIns="50397"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504031" y="7006699"/>
            <a:ext cx="2352146" cy="402483"/>
          </a:xfrm>
          <a:prstGeom prst="rect">
            <a:avLst/>
          </a:prstGeom>
        </p:spPr>
        <p:txBody>
          <a:bodyPr vert="horz" lIns="100794" tIns="50397" rIns="100794" bIns="50397" rtlCol="0" anchor="ctr"/>
          <a:lstStyle>
            <a:lvl1pPr algn="l">
              <a:defRPr sz="1300">
                <a:solidFill>
                  <a:schemeClr val="tx1">
                    <a:tint val="75000"/>
                  </a:schemeClr>
                </a:solidFill>
              </a:defRPr>
            </a:lvl1pPr>
          </a:lstStyle>
          <a:p>
            <a:fld id="{737F0E8A-6B52-4EEC-9439-28C95F2215F9}" type="datetime1">
              <a:rPr lang="es-ES" smtClean="0"/>
              <a:t>18/12/2018</a:t>
            </a:fld>
            <a:endParaRPr lang="es-ES"/>
          </a:p>
        </p:txBody>
      </p:sp>
      <p:sp>
        <p:nvSpPr>
          <p:cNvPr id="5" name="4 Marcador de pie de página"/>
          <p:cNvSpPr>
            <a:spLocks noGrp="1"/>
          </p:cNvSpPr>
          <p:nvPr>
            <p:ph type="ftr" sz="quarter" idx="3"/>
          </p:nvPr>
        </p:nvSpPr>
        <p:spPr>
          <a:xfrm>
            <a:off x="3444214" y="7006699"/>
            <a:ext cx="3192198" cy="402483"/>
          </a:xfrm>
          <a:prstGeom prst="rect">
            <a:avLst/>
          </a:prstGeom>
        </p:spPr>
        <p:txBody>
          <a:bodyPr vert="horz" lIns="100794" tIns="50397" rIns="100794" bIns="50397" rtlCol="0" anchor="ctr"/>
          <a:lstStyle>
            <a:lvl1pPr algn="ctr">
              <a:defRPr sz="13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7224448" y="7006699"/>
            <a:ext cx="2352146" cy="402483"/>
          </a:xfrm>
          <a:prstGeom prst="rect">
            <a:avLst/>
          </a:prstGeom>
        </p:spPr>
        <p:txBody>
          <a:bodyPr vert="horz" lIns="100794" tIns="50397" rIns="100794" bIns="50397" rtlCol="0" anchor="ctr"/>
          <a:lstStyle>
            <a:lvl1pPr algn="r">
              <a:defRPr sz="1300">
                <a:solidFill>
                  <a:schemeClr val="tx1">
                    <a:tint val="75000"/>
                  </a:schemeClr>
                </a:solidFill>
              </a:defRPr>
            </a:lvl1pPr>
          </a:lstStyle>
          <a:p>
            <a:fld id="{E9A62EC8-D9EB-47E9-8892-A21ACDB4ECBC}" type="slidenum">
              <a:rPr lang="es-ES" smtClean="0"/>
              <a:t>‹#›</a:t>
            </a:fld>
            <a:endParaRPr lang="es-ES"/>
          </a:p>
        </p:txBody>
      </p:sp>
    </p:spTree>
    <p:extLst>
      <p:ext uri="{BB962C8B-B14F-4D97-AF65-F5344CB8AC3E}">
        <p14:creationId xmlns:p14="http://schemas.microsoft.com/office/powerpoint/2010/main" val="3659539122"/>
      </p:ext>
    </p:extLst>
  </p:cSld>
  <p:clrMap bg1="lt1" tx1="dk1" bg2="lt2" tx2="dk2" accent1="accent1" accent2="accent2" accent3="accent3" accent4="accent4" accent5="accent5" accent6="accent6" hlink="hlink" folHlink="folHlink"/>
  <p:sldLayoutIdLst>
    <p:sldLayoutId id="2147484203" r:id="rId1"/>
    <p:sldLayoutId id="2147484204" r:id="rId2"/>
  </p:sldLayoutIdLst>
  <p:hf hdr="0" ftr="0" dt="0"/>
  <p:txStyles>
    <p:titleStyle>
      <a:lvl1pPr algn="ctr" defTabSz="1007943" rtl="0" eaLnBrk="1" latinLnBrk="0" hangingPunct="1">
        <a:spcBef>
          <a:spcPct val="0"/>
        </a:spcBef>
        <a:buNone/>
        <a:defRPr sz="4900" kern="1200">
          <a:solidFill>
            <a:schemeClr val="tx1"/>
          </a:solidFill>
          <a:latin typeface="+mj-lt"/>
          <a:ea typeface="+mj-ea"/>
          <a:cs typeface="+mj-cs"/>
        </a:defRPr>
      </a:lvl1pPr>
    </p:titleStyle>
    <p:bodyStyle>
      <a:lvl1pPr marL="377979" indent="-377979" algn="l" defTabSz="1007943"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s-ES"/>
      </a:defPPr>
      <a:lvl1pPr marL="0" algn="l" defTabSz="1007943" rtl="0" eaLnBrk="1" latinLnBrk="0" hangingPunct="1">
        <a:defRPr sz="2000" kern="1200">
          <a:solidFill>
            <a:schemeClr val="tx1"/>
          </a:solidFill>
          <a:latin typeface="+mn-lt"/>
          <a:ea typeface="+mn-ea"/>
          <a:cs typeface="+mn-cs"/>
        </a:defRPr>
      </a:lvl1pPr>
      <a:lvl2pPr marL="503972" algn="l" defTabSz="1007943" rtl="0" eaLnBrk="1" latinLnBrk="0" hangingPunct="1">
        <a:defRPr sz="2000" kern="1200">
          <a:solidFill>
            <a:schemeClr val="tx1"/>
          </a:solidFill>
          <a:latin typeface="+mn-lt"/>
          <a:ea typeface="+mn-ea"/>
          <a:cs typeface="+mn-cs"/>
        </a:defRPr>
      </a:lvl2pPr>
      <a:lvl3pPr marL="1007943" algn="l" defTabSz="1007943" rtl="0" eaLnBrk="1" latinLnBrk="0" hangingPunct="1">
        <a:defRPr sz="2000" kern="1200">
          <a:solidFill>
            <a:schemeClr val="tx1"/>
          </a:solidFill>
          <a:latin typeface="+mn-lt"/>
          <a:ea typeface="+mn-ea"/>
          <a:cs typeface="+mn-cs"/>
        </a:defRPr>
      </a:lvl3pPr>
      <a:lvl4pPr marL="1511915" algn="l" defTabSz="1007943" rtl="0" eaLnBrk="1" latinLnBrk="0" hangingPunct="1">
        <a:defRPr sz="2000" kern="1200">
          <a:solidFill>
            <a:schemeClr val="tx1"/>
          </a:solidFill>
          <a:latin typeface="+mn-lt"/>
          <a:ea typeface="+mn-ea"/>
          <a:cs typeface="+mn-cs"/>
        </a:defRPr>
      </a:lvl4pPr>
      <a:lvl5pPr marL="2015886" algn="l" defTabSz="1007943" rtl="0" eaLnBrk="1" latinLnBrk="0" hangingPunct="1">
        <a:defRPr sz="2000" kern="1200">
          <a:solidFill>
            <a:schemeClr val="tx1"/>
          </a:solidFill>
          <a:latin typeface="+mn-lt"/>
          <a:ea typeface="+mn-ea"/>
          <a:cs typeface="+mn-cs"/>
        </a:defRPr>
      </a:lvl5pPr>
      <a:lvl6pPr marL="2519858" algn="l" defTabSz="1007943" rtl="0" eaLnBrk="1" latinLnBrk="0" hangingPunct="1">
        <a:defRPr sz="2000" kern="1200">
          <a:solidFill>
            <a:schemeClr val="tx1"/>
          </a:solidFill>
          <a:latin typeface="+mn-lt"/>
          <a:ea typeface="+mn-ea"/>
          <a:cs typeface="+mn-cs"/>
        </a:defRPr>
      </a:lvl6pPr>
      <a:lvl7pPr marL="3023829" algn="l" defTabSz="1007943" rtl="0" eaLnBrk="1" latinLnBrk="0" hangingPunct="1">
        <a:defRPr sz="2000" kern="1200">
          <a:solidFill>
            <a:schemeClr val="tx1"/>
          </a:solidFill>
          <a:latin typeface="+mn-lt"/>
          <a:ea typeface="+mn-ea"/>
          <a:cs typeface="+mn-cs"/>
        </a:defRPr>
      </a:lvl7pPr>
      <a:lvl8pPr marL="3527801" algn="l" defTabSz="1007943" rtl="0" eaLnBrk="1" latinLnBrk="0" hangingPunct="1">
        <a:defRPr sz="2000" kern="1200">
          <a:solidFill>
            <a:schemeClr val="tx1"/>
          </a:solidFill>
          <a:latin typeface="+mn-lt"/>
          <a:ea typeface="+mn-ea"/>
          <a:cs typeface="+mn-cs"/>
        </a:defRPr>
      </a:lvl8pPr>
      <a:lvl9pPr marL="4031772" algn="l" defTabSz="100794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www.what-this.ru/people/brain_departments.php" TargetMode="External"/><Relationship Id="rId13" Type="http://schemas.openxmlformats.org/officeDocument/2006/relationships/hyperlink" Target="http://dic.academic.ru/dic.nsf/enc_medicine/19230/" TargetMode="External"/><Relationship Id="rId3" Type="http://schemas.openxmlformats.org/officeDocument/2006/relationships/hyperlink" Target="http://dic.academic.ru/dic.nsf/ruwiki/99990" TargetMode="External"/><Relationship Id="rId7" Type="http://schemas.openxmlformats.org/officeDocument/2006/relationships/hyperlink" Target="http://www.medbiol.ru/medbiol/mozg/0004593b.htm" TargetMode="External"/><Relationship Id="rId12" Type="http://schemas.openxmlformats.org/officeDocument/2006/relationships/hyperlink" Target="http://www.diabet-gipertonia.ru/insult/01_anatomia_mozga.html" TargetMode="External"/><Relationship Id="rId2" Type="http://schemas.openxmlformats.org/officeDocument/2006/relationships/hyperlink" Target="http://atlas.likar.info/Prodolgovatyiy_mozg/" TargetMode="External"/><Relationship Id="rId1" Type="http://schemas.openxmlformats.org/officeDocument/2006/relationships/slideLayout" Target="../slideLayouts/slideLayout2.xml"/><Relationship Id="rId6" Type="http://schemas.openxmlformats.org/officeDocument/2006/relationships/hyperlink" Target="http://www.what-this.ru/people/brain_departments/brain_ordered_structure.php" TargetMode="External"/><Relationship Id="rId11" Type="http://schemas.openxmlformats.org/officeDocument/2006/relationships/hyperlink" Target="http://coma.su/content/view/65/55/" TargetMode="External"/><Relationship Id="rId5" Type="http://schemas.openxmlformats.org/officeDocument/2006/relationships/hyperlink" Target="http://emed.nextday.su/razdel/35/318/19775" TargetMode="External"/><Relationship Id="rId15" Type="http://schemas.openxmlformats.org/officeDocument/2006/relationships/hyperlink" Target="http://www.braintools.ru/parts-of-the-brai" TargetMode="External"/><Relationship Id="rId10" Type="http://schemas.openxmlformats.org/officeDocument/2006/relationships/hyperlink" Target="http://www.claw.ru/a-man/1970.htm" TargetMode="External"/><Relationship Id="rId4" Type="http://schemas.openxmlformats.org/officeDocument/2006/relationships/hyperlink" Target="http://meduniver.com/Medical/Anatom/385.html" TargetMode="External"/><Relationship Id="rId9" Type="http://schemas.openxmlformats.org/officeDocument/2006/relationships/hyperlink" Target="http://www.nervus.ru/golovnoy-mozg.html" TargetMode="External"/><Relationship Id="rId14" Type="http://schemas.openxmlformats.org/officeDocument/2006/relationships/hyperlink" Target="http://dic.academic.ru/dic.nsf/ruwiki/8694"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www.slideshare.net/madlymissyou/2011-0929-diffusion-weighted-mri"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r>
              <a:rPr lang="es-ES" dirty="0" err="1"/>
              <a:t>Nurgul</a:t>
            </a:r>
            <a:r>
              <a:rPr lang="es-ES" dirty="0"/>
              <a:t> </a:t>
            </a:r>
            <a:r>
              <a:rPr lang="en-US" dirty="0" err="1"/>
              <a:t>Kermakunova</a:t>
            </a:r>
            <a:r>
              <a:rPr lang="es-ES" dirty="0"/>
              <a:t>, Ali Berrada</a:t>
            </a:r>
          </a:p>
          <a:p>
            <a:endParaRPr lang="es-ES" dirty="0"/>
          </a:p>
          <a:p>
            <a:r>
              <a:rPr lang="es-ES" sz="2000" dirty="0">
                <a:solidFill>
                  <a:schemeClr val="tx1"/>
                </a:solidFill>
              </a:rPr>
              <a:t>17/12/2018</a:t>
            </a:r>
            <a:endParaRPr lang="en-GB" sz="2000" dirty="0">
              <a:solidFill>
                <a:schemeClr val="tx1"/>
              </a:solidFill>
            </a:endParaRPr>
          </a:p>
        </p:txBody>
      </p:sp>
      <p:sp>
        <p:nvSpPr>
          <p:cNvPr id="6" name="Título 5"/>
          <p:cNvSpPr>
            <a:spLocks noGrp="1"/>
          </p:cNvSpPr>
          <p:nvPr>
            <p:ph type="ctrTitle"/>
          </p:nvPr>
        </p:nvSpPr>
        <p:spPr/>
        <p:txBody>
          <a:bodyPr>
            <a:normAutofit/>
          </a:bodyPr>
          <a:lstStyle/>
          <a:p>
            <a:r>
              <a:rPr lang="es-ES" dirty="0" err="1"/>
              <a:t>Tractography</a:t>
            </a:r>
            <a:r>
              <a:rPr lang="es-ES" dirty="0"/>
              <a:t> </a:t>
            </a:r>
            <a:r>
              <a:rPr lang="es-ES" dirty="0" err="1"/>
              <a:t>for</a:t>
            </a:r>
            <a:r>
              <a:rPr lang="es-ES" dirty="0"/>
              <a:t> </a:t>
            </a:r>
            <a:br>
              <a:rPr lang="es-ES" dirty="0"/>
            </a:br>
            <a:r>
              <a:rPr lang="es-ES" dirty="0" err="1"/>
              <a:t>Brain</a:t>
            </a:r>
            <a:r>
              <a:rPr lang="es-ES" dirty="0"/>
              <a:t> Tumor </a:t>
            </a:r>
            <a:r>
              <a:rPr lang="es-ES" dirty="0" err="1"/>
              <a:t>Surgery</a:t>
            </a:r>
            <a:endParaRPr lang="en-GB" dirty="0"/>
          </a:p>
        </p:txBody>
      </p:sp>
    </p:spTree>
    <p:extLst>
      <p:ext uri="{BB962C8B-B14F-4D97-AF65-F5344CB8AC3E}">
        <p14:creationId xmlns:p14="http://schemas.microsoft.com/office/powerpoint/2010/main" val="1600513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AC793-A8D4-4A68-95D1-207CE2DC48CA}"/>
              </a:ext>
            </a:extLst>
          </p:cNvPr>
          <p:cNvSpPr>
            <a:spLocks noGrp="1"/>
          </p:cNvSpPr>
          <p:nvPr>
            <p:ph type="title"/>
          </p:nvPr>
        </p:nvSpPr>
        <p:spPr/>
        <p:txBody>
          <a:bodyPr>
            <a:normAutofit fontScale="90000"/>
          </a:bodyPr>
          <a:lstStyle/>
          <a:p>
            <a:r>
              <a:rPr lang="en-US" sz="4800" dirty="0"/>
              <a:t>Task of the surgeon</a:t>
            </a:r>
            <a:endParaRPr lang="en-US" dirty="0"/>
          </a:p>
        </p:txBody>
      </p:sp>
      <p:sp>
        <p:nvSpPr>
          <p:cNvPr id="3" name="Content Placeholder 2">
            <a:extLst>
              <a:ext uri="{FF2B5EF4-FFF2-40B4-BE49-F238E27FC236}">
                <a16:creationId xmlns:a16="http://schemas.microsoft.com/office/drawing/2014/main" id="{492985F9-3EDE-4633-A5A2-2EBF5F5B8B77}"/>
              </a:ext>
            </a:extLst>
          </p:cNvPr>
          <p:cNvSpPr>
            <a:spLocks noGrp="1"/>
          </p:cNvSpPr>
          <p:nvPr>
            <p:ph idx="1"/>
          </p:nvPr>
        </p:nvSpPr>
        <p:spPr/>
        <p:txBody>
          <a:bodyPr/>
          <a:lstStyle/>
          <a:p>
            <a:r>
              <a:rPr lang="en-US" dirty="0"/>
              <a:t>Remove as much of the tumor as possible to slow its growth and avoid damage to vital structures.</a:t>
            </a:r>
          </a:p>
          <a:p>
            <a:r>
              <a:rPr lang="en-US" dirty="0"/>
              <a:t>Tractography can help surgeon not damaging to the motor tracts.</a:t>
            </a:r>
          </a:p>
          <a:p>
            <a:endParaRPr lang="en-US" dirty="0"/>
          </a:p>
        </p:txBody>
      </p:sp>
      <p:sp>
        <p:nvSpPr>
          <p:cNvPr id="4" name="Slide Number Placeholder 3">
            <a:extLst>
              <a:ext uri="{FF2B5EF4-FFF2-40B4-BE49-F238E27FC236}">
                <a16:creationId xmlns:a16="http://schemas.microsoft.com/office/drawing/2014/main" id="{8C8A168F-94F9-40F6-94AB-2862835A1C9D}"/>
              </a:ext>
            </a:extLst>
          </p:cNvPr>
          <p:cNvSpPr>
            <a:spLocks noGrp="1"/>
          </p:cNvSpPr>
          <p:nvPr>
            <p:ph type="sldNum" sz="quarter" idx="4"/>
          </p:nvPr>
        </p:nvSpPr>
        <p:spPr/>
        <p:txBody>
          <a:bodyPr/>
          <a:lstStyle/>
          <a:p>
            <a:fld id="{E9A62EC8-D9EB-47E9-8892-A21ACDB4ECBC}" type="slidenum">
              <a:rPr lang="es-ES" smtClean="0"/>
              <a:t>10</a:t>
            </a:fld>
            <a:endParaRPr lang="es-ES"/>
          </a:p>
        </p:txBody>
      </p:sp>
    </p:spTree>
    <p:extLst>
      <p:ext uri="{BB962C8B-B14F-4D97-AF65-F5344CB8AC3E}">
        <p14:creationId xmlns:p14="http://schemas.microsoft.com/office/powerpoint/2010/main" val="2945315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6C50-25C3-4A82-95F3-5EE0078A72C7}"/>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983855DA-8A41-44CE-B5D3-39B23290B14E}"/>
              </a:ext>
            </a:extLst>
          </p:cNvPr>
          <p:cNvSpPr>
            <a:spLocks noGrp="1"/>
          </p:cNvSpPr>
          <p:nvPr>
            <p:ph idx="1"/>
          </p:nvPr>
        </p:nvSpPr>
        <p:spPr/>
        <p:txBody>
          <a:bodyPr/>
          <a:lstStyle/>
          <a:p>
            <a:r>
              <a:rPr lang="en-US" dirty="0"/>
              <a:t>The nerve fibers of the brain, close to the tumor, are depicted in a three-dimensional way, showing a positional relationship.</a:t>
            </a:r>
          </a:p>
          <a:p>
            <a:endParaRPr lang="en-US" dirty="0"/>
          </a:p>
          <a:p>
            <a:endParaRPr lang="en-US" dirty="0"/>
          </a:p>
        </p:txBody>
      </p:sp>
      <p:sp>
        <p:nvSpPr>
          <p:cNvPr id="4" name="Slide Number Placeholder 3">
            <a:extLst>
              <a:ext uri="{FF2B5EF4-FFF2-40B4-BE49-F238E27FC236}">
                <a16:creationId xmlns:a16="http://schemas.microsoft.com/office/drawing/2014/main" id="{59A4BF7C-26F3-41E4-AB4C-D39AECFD35C1}"/>
              </a:ext>
            </a:extLst>
          </p:cNvPr>
          <p:cNvSpPr>
            <a:spLocks noGrp="1"/>
          </p:cNvSpPr>
          <p:nvPr>
            <p:ph type="sldNum" sz="quarter" idx="4"/>
          </p:nvPr>
        </p:nvSpPr>
        <p:spPr/>
        <p:txBody>
          <a:bodyPr/>
          <a:lstStyle/>
          <a:p>
            <a:fld id="{E9A62EC8-D9EB-47E9-8892-A21ACDB4ECBC}" type="slidenum">
              <a:rPr lang="es-ES" smtClean="0"/>
              <a:t>11</a:t>
            </a:fld>
            <a:endParaRPr lang="es-ES"/>
          </a:p>
        </p:txBody>
      </p:sp>
      <p:pic>
        <p:nvPicPr>
          <p:cNvPr id="5" name="Picture 2" descr="http://www.h.u-tokyo.ac.jp/neurosurg/images/glioma_f04.jpg">
            <a:extLst>
              <a:ext uri="{FF2B5EF4-FFF2-40B4-BE49-F238E27FC236}">
                <a16:creationId xmlns:a16="http://schemas.microsoft.com/office/drawing/2014/main" id="{B1B44210-CBC2-4C52-9EED-BFA524E7D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927" y="2781229"/>
            <a:ext cx="7808769" cy="402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74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0207-4560-4775-9A05-DDD320B80941}"/>
              </a:ext>
            </a:extLst>
          </p:cNvPr>
          <p:cNvSpPr>
            <a:spLocks noGrp="1"/>
          </p:cNvSpPr>
          <p:nvPr>
            <p:ph type="title"/>
          </p:nvPr>
        </p:nvSpPr>
        <p:spPr/>
        <p:txBody>
          <a:bodyPr>
            <a:normAutofit fontScale="90000"/>
          </a:bodyPr>
          <a:lstStyle/>
          <a:p>
            <a:r>
              <a:rPr lang="en-US" dirty="0" err="1"/>
              <a:t>Neuronavigation</a:t>
            </a:r>
            <a:endParaRPr lang="en-US" dirty="0"/>
          </a:p>
        </p:txBody>
      </p:sp>
      <p:sp>
        <p:nvSpPr>
          <p:cNvPr id="3" name="Content Placeholder 2">
            <a:extLst>
              <a:ext uri="{FF2B5EF4-FFF2-40B4-BE49-F238E27FC236}">
                <a16:creationId xmlns:a16="http://schemas.microsoft.com/office/drawing/2014/main" id="{64CEF4D6-EC15-48B6-A2C0-0E72F3310775}"/>
              </a:ext>
            </a:extLst>
          </p:cNvPr>
          <p:cNvSpPr>
            <a:spLocks noGrp="1"/>
          </p:cNvSpPr>
          <p:nvPr>
            <p:ph idx="1"/>
          </p:nvPr>
        </p:nvSpPr>
        <p:spPr/>
        <p:txBody>
          <a:bodyPr/>
          <a:lstStyle/>
          <a:p>
            <a:r>
              <a:rPr lang="en-US" dirty="0"/>
              <a:t>Localizes the tumor during surgery.</a:t>
            </a:r>
          </a:p>
          <a:p>
            <a:r>
              <a:rPr lang="en-US" dirty="0"/>
              <a:t>Provides a safe and more reliable operation.</a:t>
            </a:r>
          </a:p>
          <a:p>
            <a:endParaRPr lang="en-US" dirty="0"/>
          </a:p>
        </p:txBody>
      </p:sp>
      <p:sp>
        <p:nvSpPr>
          <p:cNvPr id="4" name="Slide Number Placeholder 3">
            <a:extLst>
              <a:ext uri="{FF2B5EF4-FFF2-40B4-BE49-F238E27FC236}">
                <a16:creationId xmlns:a16="http://schemas.microsoft.com/office/drawing/2014/main" id="{3ED9B511-0E55-4F9E-AB35-908729946E79}"/>
              </a:ext>
            </a:extLst>
          </p:cNvPr>
          <p:cNvSpPr>
            <a:spLocks noGrp="1"/>
          </p:cNvSpPr>
          <p:nvPr>
            <p:ph type="sldNum" sz="quarter" idx="4"/>
          </p:nvPr>
        </p:nvSpPr>
        <p:spPr/>
        <p:txBody>
          <a:bodyPr/>
          <a:lstStyle/>
          <a:p>
            <a:fld id="{E9A62EC8-D9EB-47E9-8892-A21ACDB4ECBC}" type="slidenum">
              <a:rPr lang="es-ES" smtClean="0"/>
              <a:t>12</a:t>
            </a:fld>
            <a:endParaRPr lang="es-ES"/>
          </a:p>
        </p:txBody>
      </p:sp>
      <p:pic>
        <p:nvPicPr>
          <p:cNvPr id="5" name="Picture 2" descr="http://www.h.u-tokyo.ac.jp/neurosurg/images/glioma_f06.jpg">
            <a:extLst>
              <a:ext uri="{FF2B5EF4-FFF2-40B4-BE49-F238E27FC236}">
                <a16:creationId xmlns:a16="http://schemas.microsoft.com/office/drawing/2014/main" id="{CF7BD761-7F83-4B79-A03F-DBE430157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456" y="2369976"/>
            <a:ext cx="7891711" cy="4447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862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78B7-41A3-4272-9C85-83FA7A9E3105}"/>
              </a:ext>
            </a:extLst>
          </p:cNvPr>
          <p:cNvSpPr>
            <a:spLocks noGrp="1"/>
          </p:cNvSpPr>
          <p:nvPr>
            <p:ph type="title"/>
          </p:nvPr>
        </p:nvSpPr>
        <p:spPr/>
        <p:txBody>
          <a:bodyPr>
            <a:normAutofit fontScale="90000"/>
          </a:bodyPr>
          <a:lstStyle/>
          <a:p>
            <a:r>
              <a:rPr lang="en-US" dirty="0"/>
              <a:t>Intraoperative MRI</a:t>
            </a:r>
          </a:p>
        </p:txBody>
      </p:sp>
      <p:pic>
        <p:nvPicPr>
          <p:cNvPr id="5" name="Content Placeholder 4">
            <a:extLst>
              <a:ext uri="{FF2B5EF4-FFF2-40B4-BE49-F238E27FC236}">
                <a16:creationId xmlns:a16="http://schemas.microsoft.com/office/drawing/2014/main" id="{C4A7E5C7-BDB1-4CC8-93E1-25CC761EB139}"/>
              </a:ext>
            </a:extLst>
          </p:cNvPr>
          <p:cNvPicPr>
            <a:picLocks noGrp="1" noChangeAspect="1"/>
          </p:cNvPicPr>
          <p:nvPr>
            <p:ph idx="1"/>
          </p:nvPr>
        </p:nvPicPr>
        <p:blipFill>
          <a:blip r:embed="rId3"/>
          <a:stretch>
            <a:fillRect/>
          </a:stretch>
        </p:blipFill>
        <p:spPr>
          <a:xfrm>
            <a:off x="982311" y="1491431"/>
            <a:ext cx="8116002" cy="5119725"/>
          </a:xfrm>
          <a:prstGeom prst="rect">
            <a:avLst/>
          </a:prstGeom>
        </p:spPr>
      </p:pic>
      <p:sp>
        <p:nvSpPr>
          <p:cNvPr id="4" name="Slide Number Placeholder 3">
            <a:extLst>
              <a:ext uri="{FF2B5EF4-FFF2-40B4-BE49-F238E27FC236}">
                <a16:creationId xmlns:a16="http://schemas.microsoft.com/office/drawing/2014/main" id="{8F4FAFFE-2636-4B7B-835B-AB181446E936}"/>
              </a:ext>
            </a:extLst>
          </p:cNvPr>
          <p:cNvSpPr>
            <a:spLocks noGrp="1"/>
          </p:cNvSpPr>
          <p:nvPr>
            <p:ph type="sldNum" sz="quarter" idx="4"/>
          </p:nvPr>
        </p:nvSpPr>
        <p:spPr/>
        <p:txBody>
          <a:bodyPr/>
          <a:lstStyle/>
          <a:p>
            <a:fld id="{E9A62EC8-D9EB-47E9-8892-A21ACDB4ECBC}" type="slidenum">
              <a:rPr lang="es-ES" smtClean="0"/>
              <a:t>13</a:t>
            </a:fld>
            <a:endParaRPr lang="es-ES"/>
          </a:p>
        </p:txBody>
      </p:sp>
    </p:spTree>
    <p:extLst>
      <p:ext uri="{BB962C8B-B14F-4D97-AF65-F5344CB8AC3E}">
        <p14:creationId xmlns:p14="http://schemas.microsoft.com/office/powerpoint/2010/main" val="395049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698E-C65A-49AF-BFB4-5D949EE57360}"/>
              </a:ext>
            </a:extLst>
          </p:cNvPr>
          <p:cNvSpPr>
            <a:spLocks noGrp="1"/>
          </p:cNvSpPr>
          <p:nvPr>
            <p:ph type="title"/>
          </p:nvPr>
        </p:nvSpPr>
        <p:spPr/>
        <p:txBody>
          <a:bodyPr>
            <a:normAutofit fontScale="90000"/>
          </a:bodyPr>
          <a:lstStyle/>
          <a:p>
            <a:r>
              <a:rPr lang="en-US" dirty="0"/>
              <a:t>Integration of different techniques </a:t>
            </a:r>
          </a:p>
        </p:txBody>
      </p:sp>
      <p:sp>
        <p:nvSpPr>
          <p:cNvPr id="3" name="Content Placeholder 2">
            <a:extLst>
              <a:ext uri="{FF2B5EF4-FFF2-40B4-BE49-F238E27FC236}">
                <a16:creationId xmlns:a16="http://schemas.microsoft.com/office/drawing/2014/main" id="{312AEFAF-C9AA-4959-B037-03FF5B9390CE}"/>
              </a:ext>
            </a:extLst>
          </p:cNvPr>
          <p:cNvSpPr>
            <a:spLocks noGrp="1"/>
          </p:cNvSpPr>
          <p:nvPr>
            <p:ph idx="1"/>
          </p:nvPr>
        </p:nvSpPr>
        <p:spPr/>
        <p:txBody>
          <a:bodyPr/>
          <a:lstStyle/>
          <a:p>
            <a:r>
              <a:rPr lang="en-US" dirty="0"/>
              <a:t>The integration of the functional MRI, tractography, magnetoencephalography, etc., creates images aimed at safe surgery.</a:t>
            </a:r>
          </a:p>
        </p:txBody>
      </p:sp>
      <p:sp>
        <p:nvSpPr>
          <p:cNvPr id="4" name="Slide Number Placeholder 3">
            <a:extLst>
              <a:ext uri="{FF2B5EF4-FFF2-40B4-BE49-F238E27FC236}">
                <a16:creationId xmlns:a16="http://schemas.microsoft.com/office/drawing/2014/main" id="{51F8225C-0397-4E41-9D31-8411EC056B4C}"/>
              </a:ext>
            </a:extLst>
          </p:cNvPr>
          <p:cNvSpPr>
            <a:spLocks noGrp="1"/>
          </p:cNvSpPr>
          <p:nvPr>
            <p:ph type="sldNum" sz="quarter" idx="4"/>
          </p:nvPr>
        </p:nvSpPr>
        <p:spPr/>
        <p:txBody>
          <a:bodyPr/>
          <a:lstStyle/>
          <a:p>
            <a:fld id="{E9A62EC8-D9EB-47E9-8892-A21ACDB4ECBC}" type="slidenum">
              <a:rPr lang="es-ES" smtClean="0"/>
              <a:t>14</a:t>
            </a:fld>
            <a:endParaRPr lang="es-ES"/>
          </a:p>
        </p:txBody>
      </p:sp>
      <p:pic>
        <p:nvPicPr>
          <p:cNvPr id="5" name="Picture 2" descr="http://www.h.u-tokyo.ac.jp/neurosurg/images/glioma_f07.jpg">
            <a:extLst>
              <a:ext uri="{FF2B5EF4-FFF2-40B4-BE49-F238E27FC236}">
                <a16:creationId xmlns:a16="http://schemas.microsoft.com/office/drawing/2014/main" id="{9705B387-24B2-4741-A656-48B6F64EC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846" y="2801887"/>
            <a:ext cx="6729223" cy="41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992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210F-DBE5-4345-A40B-3B04CC00B9D0}"/>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548B705F-B522-4D45-BC78-89440DA7E17F}"/>
              </a:ext>
            </a:extLst>
          </p:cNvPr>
          <p:cNvSpPr>
            <a:spLocks noGrp="1"/>
          </p:cNvSpPr>
          <p:nvPr>
            <p:ph idx="1"/>
          </p:nvPr>
        </p:nvSpPr>
        <p:spPr>
          <a:xfrm>
            <a:off x="504031" y="3638939"/>
            <a:ext cx="9072563" cy="1101012"/>
          </a:xfrm>
        </p:spPr>
        <p:txBody>
          <a:bodyPr>
            <a:normAutofit/>
          </a:bodyPr>
          <a:lstStyle/>
          <a:p>
            <a:pPr marL="0" indent="0" algn="ctr">
              <a:buNone/>
            </a:pPr>
            <a:r>
              <a:rPr lang="en-US" sz="4800" dirty="0"/>
              <a:t>Diffusion Tensor Imaging</a:t>
            </a:r>
          </a:p>
        </p:txBody>
      </p:sp>
      <p:sp>
        <p:nvSpPr>
          <p:cNvPr id="4" name="Slide Number Placeholder 3">
            <a:extLst>
              <a:ext uri="{FF2B5EF4-FFF2-40B4-BE49-F238E27FC236}">
                <a16:creationId xmlns:a16="http://schemas.microsoft.com/office/drawing/2014/main" id="{AF7D060B-3732-4C23-86D1-0F968B60ACC3}"/>
              </a:ext>
            </a:extLst>
          </p:cNvPr>
          <p:cNvSpPr>
            <a:spLocks noGrp="1"/>
          </p:cNvSpPr>
          <p:nvPr>
            <p:ph type="sldNum" sz="quarter" idx="4"/>
          </p:nvPr>
        </p:nvSpPr>
        <p:spPr/>
        <p:txBody>
          <a:bodyPr/>
          <a:lstStyle/>
          <a:p>
            <a:fld id="{E9A62EC8-D9EB-47E9-8892-A21ACDB4ECBC}" type="slidenum">
              <a:rPr lang="es-ES" smtClean="0"/>
              <a:t>15</a:t>
            </a:fld>
            <a:endParaRPr lang="es-ES"/>
          </a:p>
        </p:txBody>
      </p:sp>
    </p:spTree>
    <p:extLst>
      <p:ext uri="{BB962C8B-B14F-4D97-AF65-F5344CB8AC3E}">
        <p14:creationId xmlns:p14="http://schemas.microsoft.com/office/powerpoint/2010/main" val="1889725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1DCDB-0FB9-4528-8896-369CEC8375A3}"/>
              </a:ext>
            </a:extLst>
          </p:cNvPr>
          <p:cNvSpPr>
            <a:spLocks noGrp="1"/>
          </p:cNvSpPr>
          <p:nvPr>
            <p:ph type="title"/>
          </p:nvPr>
        </p:nvSpPr>
        <p:spPr/>
        <p:txBody>
          <a:bodyPr>
            <a:normAutofit fontScale="90000"/>
          </a:bodyPr>
          <a:lstStyle/>
          <a:p>
            <a:r>
              <a:rPr lang="en-US" dirty="0"/>
              <a:t>T1 and T2 weighted images</a:t>
            </a:r>
          </a:p>
        </p:txBody>
      </p:sp>
      <p:sp>
        <p:nvSpPr>
          <p:cNvPr id="3" name="Content Placeholder 2">
            <a:extLst>
              <a:ext uri="{FF2B5EF4-FFF2-40B4-BE49-F238E27FC236}">
                <a16:creationId xmlns:a16="http://schemas.microsoft.com/office/drawing/2014/main" id="{0FB041E3-B5A1-4286-A965-51F9DB5ED5A8}"/>
              </a:ext>
            </a:extLst>
          </p:cNvPr>
          <p:cNvSpPr>
            <a:spLocks noGrp="1"/>
          </p:cNvSpPr>
          <p:nvPr>
            <p:ph idx="1"/>
          </p:nvPr>
        </p:nvSpPr>
        <p:spPr/>
        <p:txBody>
          <a:bodyPr/>
          <a:lstStyle/>
          <a:p>
            <a:r>
              <a:rPr lang="en-US" dirty="0"/>
              <a:t>White Matter appears homogeneous.</a:t>
            </a:r>
          </a:p>
          <a:p>
            <a:r>
              <a:rPr lang="en-US" dirty="0"/>
              <a:t>Tracts/connections are not visible.</a:t>
            </a:r>
          </a:p>
          <a:p>
            <a:endParaRPr lang="en-US" dirty="0"/>
          </a:p>
        </p:txBody>
      </p:sp>
      <p:sp>
        <p:nvSpPr>
          <p:cNvPr id="4" name="Slide Number Placeholder 3">
            <a:extLst>
              <a:ext uri="{FF2B5EF4-FFF2-40B4-BE49-F238E27FC236}">
                <a16:creationId xmlns:a16="http://schemas.microsoft.com/office/drawing/2014/main" id="{4CE04B7E-6338-47B1-AF87-4D8B231ECDD7}"/>
              </a:ext>
            </a:extLst>
          </p:cNvPr>
          <p:cNvSpPr>
            <a:spLocks noGrp="1"/>
          </p:cNvSpPr>
          <p:nvPr>
            <p:ph type="sldNum" sz="quarter" idx="4"/>
          </p:nvPr>
        </p:nvSpPr>
        <p:spPr/>
        <p:txBody>
          <a:bodyPr/>
          <a:lstStyle/>
          <a:p>
            <a:fld id="{E9A62EC8-D9EB-47E9-8892-A21ACDB4ECBC}" type="slidenum">
              <a:rPr lang="es-ES" smtClean="0"/>
              <a:t>16</a:t>
            </a:fld>
            <a:endParaRPr lang="es-ES"/>
          </a:p>
        </p:txBody>
      </p:sp>
      <p:pic>
        <p:nvPicPr>
          <p:cNvPr id="5" name="Content Placeholder 4">
            <a:extLst>
              <a:ext uri="{FF2B5EF4-FFF2-40B4-BE49-F238E27FC236}">
                <a16:creationId xmlns:a16="http://schemas.microsoft.com/office/drawing/2014/main" id="{55DF974A-3044-482C-8134-2BC86AF49B9E}"/>
              </a:ext>
            </a:extLst>
          </p:cNvPr>
          <p:cNvPicPr>
            <a:picLocks noChangeAspect="1"/>
          </p:cNvPicPr>
          <p:nvPr/>
        </p:nvPicPr>
        <p:blipFill>
          <a:blip r:embed="rId3"/>
          <a:stretch>
            <a:fillRect/>
          </a:stretch>
        </p:blipFill>
        <p:spPr>
          <a:xfrm>
            <a:off x="2064461" y="2695229"/>
            <a:ext cx="6075994" cy="3788699"/>
          </a:xfrm>
          <a:prstGeom prst="rect">
            <a:avLst/>
          </a:prstGeom>
        </p:spPr>
      </p:pic>
    </p:spTree>
    <p:extLst>
      <p:ext uri="{BB962C8B-B14F-4D97-AF65-F5344CB8AC3E}">
        <p14:creationId xmlns:p14="http://schemas.microsoft.com/office/powerpoint/2010/main" val="869848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DE2B-69A8-42B9-96D9-ECC05B0CA760}"/>
              </a:ext>
            </a:extLst>
          </p:cNvPr>
          <p:cNvSpPr>
            <a:spLocks noGrp="1"/>
          </p:cNvSpPr>
          <p:nvPr>
            <p:ph type="title"/>
          </p:nvPr>
        </p:nvSpPr>
        <p:spPr/>
        <p:txBody>
          <a:bodyPr>
            <a:normAutofit fontScale="90000"/>
          </a:bodyPr>
          <a:lstStyle/>
          <a:p>
            <a:r>
              <a:rPr lang="en-US" dirty="0"/>
              <a:t>Diffusion Tensor Imaging</a:t>
            </a:r>
          </a:p>
        </p:txBody>
      </p:sp>
      <p:sp>
        <p:nvSpPr>
          <p:cNvPr id="4" name="Slide Number Placeholder 3">
            <a:extLst>
              <a:ext uri="{FF2B5EF4-FFF2-40B4-BE49-F238E27FC236}">
                <a16:creationId xmlns:a16="http://schemas.microsoft.com/office/drawing/2014/main" id="{FCBCBE6D-6B6C-48EB-A90E-B929BB34ADB7}"/>
              </a:ext>
            </a:extLst>
          </p:cNvPr>
          <p:cNvSpPr>
            <a:spLocks noGrp="1"/>
          </p:cNvSpPr>
          <p:nvPr>
            <p:ph type="sldNum" sz="quarter" idx="4"/>
          </p:nvPr>
        </p:nvSpPr>
        <p:spPr/>
        <p:txBody>
          <a:bodyPr/>
          <a:lstStyle/>
          <a:p>
            <a:fld id="{E9A62EC8-D9EB-47E9-8892-A21ACDB4ECBC}" type="slidenum">
              <a:rPr lang="es-ES" smtClean="0"/>
              <a:t>17</a:t>
            </a:fld>
            <a:endParaRPr lang="es-ES"/>
          </a:p>
        </p:txBody>
      </p:sp>
      <p:sp>
        <p:nvSpPr>
          <p:cNvPr id="7" name="Content Placeholder 6">
            <a:extLst>
              <a:ext uri="{FF2B5EF4-FFF2-40B4-BE49-F238E27FC236}">
                <a16:creationId xmlns:a16="http://schemas.microsoft.com/office/drawing/2014/main" id="{66140FFA-850F-4071-B544-03109D4600E9}"/>
              </a:ext>
            </a:extLst>
          </p:cNvPr>
          <p:cNvSpPr>
            <a:spLocks noGrp="1"/>
          </p:cNvSpPr>
          <p:nvPr>
            <p:ph idx="1"/>
          </p:nvPr>
        </p:nvSpPr>
        <p:spPr>
          <a:xfrm>
            <a:off x="504031" y="1230087"/>
            <a:ext cx="9072563" cy="5740346"/>
          </a:xfrm>
        </p:spPr>
        <p:txBody>
          <a:bodyPr/>
          <a:lstStyle/>
          <a:p>
            <a:r>
              <a:rPr lang="en-US" dirty="0"/>
              <a:t>White matter structure revealed.</a:t>
            </a:r>
          </a:p>
          <a:p>
            <a:r>
              <a:rPr lang="en-US" dirty="0"/>
              <a:t>3D reconstruction of axonal tracts becomes possible.</a:t>
            </a:r>
          </a:p>
        </p:txBody>
      </p:sp>
      <p:grpSp>
        <p:nvGrpSpPr>
          <p:cNvPr id="6" name="Group 5">
            <a:extLst>
              <a:ext uri="{FF2B5EF4-FFF2-40B4-BE49-F238E27FC236}">
                <a16:creationId xmlns:a16="http://schemas.microsoft.com/office/drawing/2014/main" id="{627FC55B-EE75-4B19-9E5D-DDEA013E451B}"/>
              </a:ext>
            </a:extLst>
          </p:cNvPr>
          <p:cNvGrpSpPr/>
          <p:nvPr/>
        </p:nvGrpSpPr>
        <p:grpSpPr>
          <a:xfrm>
            <a:off x="1719272" y="2344985"/>
            <a:ext cx="2889025" cy="4334571"/>
            <a:chOff x="1719272" y="2344985"/>
            <a:chExt cx="2889025" cy="4334571"/>
          </a:xfrm>
        </p:grpSpPr>
        <p:pic>
          <p:nvPicPr>
            <p:cNvPr id="9" name="Picture 8">
              <a:extLst>
                <a:ext uri="{FF2B5EF4-FFF2-40B4-BE49-F238E27FC236}">
                  <a16:creationId xmlns:a16="http://schemas.microsoft.com/office/drawing/2014/main" id="{D54B2378-628C-4841-AF69-583ED9782929}"/>
                </a:ext>
              </a:extLst>
            </p:cNvPr>
            <p:cNvPicPr>
              <a:picLocks noChangeAspect="1"/>
            </p:cNvPicPr>
            <p:nvPr/>
          </p:nvPicPr>
          <p:blipFill>
            <a:blip r:embed="rId3"/>
            <a:stretch>
              <a:fillRect/>
            </a:stretch>
          </p:blipFill>
          <p:spPr>
            <a:xfrm>
              <a:off x="1719272" y="2344985"/>
              <a:ext cx="2889025" cy="3984604"/>
            </a:xfrm>
            <a:prstGeom prst="rect">
              <a:avLst/>
            </a:prstGeom>
          </p:spPr>
        </p:pic>
        <p:sp>
          <p:nvSpPr>
            <p:cNvPr id="3" name="TextBox 2">
              <a:extLst>
                <a:ext uri="{FF2B5EF4-FFF2-40B4-BE49-F238E27FC236}">
                  <a16:creationId xmlns:a16="http://schemas.microsoft.com/office/drawing/2014/main" id="{8931D8B6-DEF5-44C9-A4AE-931A81B59B60}"/>
                </a:ext>
              </a:extLst>
            </p:cNvPr>
            <p:cNvSpPr txBox="1"/>
            <p:nvPr/>
          </p:nvSpPr>
          <p:spPr>
            <a:xfrm>
              <a:off x="1719272" y="6329588"/>
              <a:ext cx="2889025" cy="349968"/>
            </a:xfrm>
            <a:prstGeom prst="rect">
              <a:avLst/>
            </a:prstGeom>
            <a:noFill/>
          </p:spPr>
          <p:txBody>
            <a:bodyPr wrap="square" rtlCol="0">
              <a:spAutoFit/>
            </a:bodyPr>
            <a:lstStyle/>
            <a:p>
              <a:pPr algn="ctr"/>
              <a:r>
                <a:rPr lang="en-US" dirty="0"/>
                <a:t>Orientation map</a:t>
              </a:r>
            </a:p>
          </p:txBody>
        </p:sp>
      </p:grpSp>
      <p:grpSp>
        <p:nvGrpSpPr>
          <p:cNvPr id="8" name="Group 7">
            <a:extLst>
              <a:ext uri="{FF2B5EF4-FFF2-40B4-BE49-F238E27FC236}">
                <a16:creationId xmlns:a16="http://schemas.microsoft.com/office/drawing/2014/main" id="{6C64EB9F-A16E-4208-9C77-0A2413909E3A}"/>
              </a:ext>
            </a:extLst>
          </p:cNvPr>
          <p:cNvGrpSpPr/>
          <p:nvPr/>
        </p:nvGrpSpPr>
        <p:grpSpPr>
          <a:xfrm>
            <a:off x="5204858" y="3227349"/>
            <a:ext cx="3775176" cy="3452207"/>
            <a:chOff x="5204858" y="3227349"/>
            <a:chExt cx="3775176" cy="3452207"/>
          </a:xfrm>
        </p:grpSpPr>
        <p:pic>
          <p:nvPicPr>
            <p:cNvPr id="2052" name="Picture 4" descr="Fiber Tracking Map MR">
              <a:extLst>
                <a:ext uri="{FF2B5EF4-FFF2-40B4-BE49-F238E27FC236}">
                  <a16:creationId xmlns:a16="http://schemas.microsoft.com/office/drawing/2014/main" id="{A57F4A09-0712-4A49-9404-CA813A03E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4858" y="3227349"/>
              <a:ext cx="3775176" cy="3102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EC0581-B618-4535-8DD4-105CC3E5B9E0}"/>
                </a:ext>
              </a:extLst>
            </p:cNvPr>
            <p:cNvSpPr txBox="1"/>
            <p:nvPr/>
          </p:nvSpPr>
          <p:spPr>
            <a:xfrm>
              <a:off x="5204858" y="6329588"/>
              <a:ext cx="3775176" cy="349968"/>
            </a:xfrm>
            <a:prstGeom prst="rect">
              <a:avLst/>
            </a:prstGeom>
            <a:noFill/>
          </p:spPr>
          <p:txBody>
            <a:bodyPr wrap="square" rtlCol="0">
              <a:spAutoFit/>
            </a:bodyPr>
            <a:lstStyle/>
            <a:p>
              <a:pPr algn="ctr"/>
              <a:r>
                <a:rPr lang="en-US" dirty="0"/>
                <a:t>Fiber tracking</a:t>
              </a:r>
            </a:p>
          </p:txBody>
        </p:sp>
      </p:grpSp>
    </p:spTree>
    <p:extLst>
      <p:ext uri="{BB962C8B-B14F-4D97-AF65-F5344CB8AC3E}">
        <p14:creationId xmlns:p14="http://schemas.microsoft.com/office/powerpoint/2010/main" val="3878102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474B-2124-475E-8267-ADA90632DAF8}"/>
              </a:ext>
            </a:extLst>
          </p:cNvPr>
          <p:cNvSpPr>
            <a:spLocks noGrp="1"/>
          </p:cNvSpPr>
          <p:nvPr>
            <p:ph type="title"/>
          </p:nvPr>
        </p:nvSpPr>
        <p:spPr/>
        <p:txBody>
          <a:bodyPr>
            <a:normAutofit fontScale="90000"/>
          </a:bodyPr>
          <a:lstStyle/>
          <a:p>
            <a:r>
              <a:rPr lang="en-US" dirty="0"/>
              <a:t>What is measured in DTI</a:t>
            </a:r>
          </a:p>
        </p:txBody>
      </p:sp>
      <p:sp>
        <p:nvSpPr>
          <p:cNvPr id="3" name="Content Placeholder 2">
            <a:extLst>
              <a:ext uri="{FF2B5EF4-FFF2-40B4-BE49-F238E27FC236}">
                <a16:creationId xmlns:a16="http://schemas.microsoft.com/office/drawing/2014/main" id="{95720068-FFB1-4C9E-BEE9-13E1F13A72B0}"/>
              </a:ext>
            </a:extLst>
          </p:cNvPr>
          <p:cNvSpPr>
            <a:spLocks noGrp="1"/>
          </p:cNvSpPr>
          <p:nvPr>
            <p:ph idx="1"/>
          </p:nvPr>
        </p:nvSpPr>
        <p:spPr/>
        <p:txBody>
          <a:bodyPr/>
          <a:lstStyle/>
          <a:p>
            <a:r>
              <a:rPr lang="en-US" dirty="0"/>
              <a:t>Water motion.</a:t>
            </a:r>
          </a:p>
        </p:txBody>
      </p:sp>
      <p:sp>
        <p:nvSpPr>
          <p:cNvPr id="4" name="Slide Number Placeholder 3">
            <a:extLst>
              <a:ext uri="{FF2B5EF4-FFF2-40B4-BE49-F238E27FC236}">
                <a16:creationId xmlns:a16="http://schemas.microsoft.com/office/drawing/2014/main" id="{203D1B04-862A-42AE-85DF-9F386C85196B}"/>
              </a:ext>
            </a:extLst>
          </p:cNvPr>
          <p:cNvSpPr>
            <a:spLocks noGrp="1"/>
          </p:cNvSpPr>
          <p:nvPr>
            <p:ph type="sldNum" sz="quarter" idx="4"/>
          </p:nvPr>
        </p:nvSpPr>
        <p:spPr/>
        <p:txBody>
          <a:bodyPr/>
          <a:lstStyle/>
          <a:p>
            <a:fld id="{E9A62EC8-D9EB-47E9-8892-A21ACDB4ECBC}" type="slidenum">
              <a:rPr lang="es-ES" smtClean="0"/>
              <a:t>18</a:t>
            </a:fld>
            <a:endParaRPr lang="es-ES"/>
          </a:p>
        </p:txBody>
      </p:sp>
      <p:pic>
        <p:nvPicPr>
          <p:cNvPr id="5" name="Picture 4">
            <a:extLst>
              <a:ext uri="{FF2B5EF4-FFF2-40B4-BE49-F238E27FC236}">
                <a16:creationId xmlns:a16="http://schemas.microsoft.com/office/drawing/2014/main" id="{9D3A64D7-2C50-413B-9B6A-557EF93B9A40}"/>
              </a:ext>
            </a:extLst>
          </p:cNvPr>
          <p:cNvPicPr>
            <a:picLocks noChangeAspect="1"/>
          </p:cNvPicPr>
          <p:nvPr/>
        </p:nvPicPr>
        <p:blipFill>
          <a:blip r:embed="rId3"/>
          <a:stretch>
            <a:fillRect/>
          </a:stretch>
        </p:blipFill>
        <p:spPr>
          <a:xfrm>
            <a:off x="2802170" y="1998383"/>
            <a:ext cx="4600575" cy="4267200"/>
          </a:xfrm>
          <a:prstGeom prst="rect">
            <a:avLst/>
          </a:prstGeom>
        </p:spPr>
      </p:pic>
    </p:spTree>
    <p:extLst>
      <p:ext uri="{BB962C8B-B14F-4D97-AF65-F5344CB8AC3E}">
        <p14:creationId xmlns:p14="http://schemas.microsoft.com/office/powerpoint/2010/main" val="93523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B4B9-0ED5-4B9F-9748-07BF059FA9DD}"/>
              </a:ext>
            </a:extLst>
          </p:cNvPr>
          <p:cNvSpPr>
            <a:spLocks noGrp="1"/>
          </p:cNvSpPr>
          <p:nvPr>
            <p:ph type="title"/>
          </p:nvPr>
        </p:nvSpPr>
        <p:spPr/>
        <p:txBody>
          <a:bodyPr>
            <a:normAutofit fontScale="90000"/>
          </a:bodyPr>
          <a:lstStyle/>
          <a:p>
            <a:r>
              <a:rPr lang="en-US" dirty="0"/>
              <a:t>Diffusion of water molecules</a:t>
            </a:r>
          </a:p>
        </p:txBody>
      </p:sp>
      <p:sp>
        <p:nvSpPr>
          <p:cNvPr id="3" name="Content Placeholder 2">
            <a:extLst>
              <a:ext uri="{FF2B5EF4-FFF2-40B4-BE49-F238E27FC236}">
                <a16:creationId xmlns:a16="http://schemas.microsoft.com/office/drawing/2014/main" id="{98AB5A8A-6FA8-4EA1-B8F1-663B13AB2033}"/>
              </a:ext>
            </a:extLst>
          </p:cNvPr>
          <p:cNvSpPr>
            <a:spLocks noGrp="1"/>
          </p:cNvSpPr>
          <p:nvPr>
            <p:ph idx="1"/>
          </p:nvPr>
        </p:nvSpPr>
        <p:spPr/>
        <p:txBody>
          <a:bodyPr/>
          <a:lstStyle/>
          <a:p>
            <a:r>
              <a:rPr lang="en-US" dirty="0"/>
              <a:t>Isotropic vs Anisotropic diffusion</a:t>
            </a:r>
          </a:p>
          <a:p>
            <a:r>
              <a:rPr lang="en-US" dirty="0"/>
              <a:t>Underlying structures of the tissues</a:t>
            </a:r>
          </a:p>
          <a:p>
            <a:pPr lvl="1"/>
            <a:r>
              <a:rPr lang="en-US" dirty="0"/>
              <a:t>Faster diffusion along fibers than perpendicular to them.</a:t>
            </a:r>
          </a:p>
          <a:p>
            <a:pPr lvl="1"/>
            <a:r>
              <a:rPr lang="en-US" dirty="0"/>
              <a:t>Water diffusion anisotropy used to track fibers, estimate white matter integrity</a:t>
            </a:r>
          </a:p>
        </p:txBody>
      </p:sp>
      <p:sp>
        <p:nvSpPr>
          <p:cNvPr id="4" name="Slide Number Placeholder 3">
            <a:extLst>
              <a:ext uri="{FF2B5EF4-FFF2-40B4-BE49-F238E27FC236}">
                <a16:creationId xmlns:a16="http://schemas.microsoft.com/office/drawing/2014/main" id="{4A4DFD0E-D3D7-4C37-9B23-E765A70DA430}"/>
              </a:ext>
            </a:extLst>
          </p:cNvPr>
          <p:cNvSpPr>
            <a:spLocks noGrp="1"/>
          </p:cNvSpPr>
          <p:nvPr>
            <p:ph type="sldNum" sz="quarter" idx="4"/>
          </p:nvPr>
        </p:nvSpPr>
        <p:spPr/>
        <p:txBody>
          <a:bodyPr/>
          <a:lstStyle/>
          <a:p>
            <a:fld id="{E9A62EC8-D9EB-47E9-8892-A21ACDB4ECBC}" type="slidenum">
              <a:rPr lang="es-ES" smtClean="0"/>
              <a:t>19</a:t>
            </a:fld>
            <a:endParaRPr lang="es-ES"/>
          </a:p>
        </p:txBody>
      </p:sp>
      <p:pic>
        <p:nvPicPr>
          <p:cNvPr id="1030" name="Picture 6" descr="Isotropic and anisotropic diffusion. Â ">
            <a:extLst>
              <a:ext uri="{FF2B5EF4-FFF2-40B4-BE49-F238E27FC236}">
                <a16:creationId xmlns:a16="http://schemas.microsoft.com/office/drawing/2014/main" id="{7EEDCA52-51B1-4AC2-9EE1-0826A2434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027" y="3713163"/>
            <a:ext cx="9360570" cy="308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796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dirty="0"/>
              <a:t>Content</a:t>
            </a:r>
          </a:p>
        </p:txBody>
      </p:sp>
      <p:sp>
        <p:nvSpPr>
          <p:cNvPr id="3" name="Marcador de contenido 2"/>
          <p:cNvSpPr>
            <a:spLocks noGrp="1"/>
          </p:cNvSpPr>
          <p:nvPr>
            <p:ph idx="1"/>
          </p:nvPr>
        </p:nvSpPr>
        <p:spPr/>
        <p:txBody>
          <a:bodyPr/>
          <a:lstStyle/>
          <a:p>
            <a:r>
              <a:rPr lang="en-GB" dirty="0"/>
              <a:t>Part I: Introduction</a:t>
            </a:r>
          </a:p>
          <a:p>
            <a:r>
              <a:rPr lang="en-GB" dirty="0"/>
              <a:t>Part </a:t>
            </a:r>
            <a:r>
              <a:rPr lang="en-GB"/>
              <a:t>II: Diffusion </a:t>
            </a:r>
            <a:r>
              <a:rPr lang="en-GB" dirty="0"/>
              <a:t>Tensor Imaging</a:t>
            </a:r>
          </a:p>
        </p:txBody>
      </p:sp>
      <p:sp>
        <p:nvSpPr>
          <p:cNvPr id="4" name="Marcador de número de diapositiva 3"/>
          <p:cNvSpPr>
            <a:spLocks noGrp="1"/>
          </p:cNvSpPr>
          <p:nvPr>
            <p:ph type="sldNum" sz="quarter" idx="4"/>
          </p:nvPr>
        </p:nvSpPr>
        <p:spPr/>
        <p:txBody>
          <a:bodyPr/>
          <a:lstStyle/>
          <a:p>
            <a:fld id="{E9A62EC8-D9EB-47E9-8892-A21ACDB4ECBC}" type="slidenum">
              <a:rPr lang="es-ES" smtClean="0"/>
              <a:t>2</a:t>
            </a:fld>
            <a:endParaRPr lang="es-ES"/>
          </a:p>
        </p:txBody>
      </p:sp>
      <p:pic>
        <p:nvPicPr>
          <p:cNvPr id="5" name="Picture 4">
            <a:extLst>
              <a:ext uri="{FF2B5EF4-FFF2-40B4-BE49-F238E27FC236}">
                <a16:creationId xmlns:a16="http://schemas.microsoft.com/office/drawing/2014/main" id="{AA4A49F4-F110-452A-B8EF-DD02711859C3}"/>
              </a:ext>
            </a:extLst>
          </p:cNvPr>
          <p:cNvPicPr>
            <a:picLocks noChangeAspect="1"/>
          </p:cNvPicPr>
          <p:nvPr/>
        </p:nvPicPr>
        <p:blipFill>
          <a:blip r:embed="rId3"/>
          <a:stretch>
            <a:fillRect/>
          </a:stretch>
        </p:blipFill>
        <p:spPr>
          <a:xfrm>
            <a:off x="3283183" y="4100260"/>
            <a:ext cx="3638550" cy="2172666"/>
          </a:xfrm>
          <a:prstGeom prst="rect">
            <a:avLst/>
          </a:prstGeom>
        </p:spPr>
      </p:pic>
    </p:spTree>
    <p:extLst>
      <p:ext uri="{BB962C8B-B14F-4D97-AF65-F5344CB8AC3E}">
        <p14:creationId xmlns:p14="http://schemas.microsoft.com/office/powerpoint/2010/main" val="2039142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FDAD-F6AF-457F-AF8B-6721407A8A39}"/>
              </a:ext>
            </a:extLst>
          </p:cNvPr>
          <p:cNvSpPr>
            <a:spLocks noGrp="1"/>
          </p:cNvSpPr>
          <p:nvPr>
            <p:ph type="title"/>
          </p:nvPr>
        </p:nvSpPr>
        <p:spPr/>
        <p:txBody>
          <a:bodyPr>
            <a:normAutofit fontScale="90000"/>
          </a:bodyPr>
          <a:lstStyle/>
          <a:p>
            <a:r>
              <a:rPr lang="en-US" dirty="0"/>
              <a:t>Spin-echo sequence</a:t>
            </a:r>
          </a:p>
        </p:txBody>
      </p:sp>
      <p:sp>
        <p:nvSpPr>
          <p:cNvPr id="4" name="Slide Number Placeholder 3">
            <a:extLst>
              <a:ext uri="{FF2B5EF4-FFF2-40B4-BE49-F238E27FC236}">
                <a16:creationId xmlns:a16="http://schemas.microsoft.com/office/drawing/2014/main" id="{D89D2556-3A4D-4988-8CA9-F5922468249F}"/>
              </a:ext>
            </a:extLst>
          </p:cNvPr>
          <p:cNvSpPr>
            <a:spLocks noGrp="1"/>
          </p:cNvSpPr>
          <p:nvPr>
            <p:ph type="sldNum" sz="quarter" idx="4"/>
          </p:nvPr>
        </p:nvSpPr>
        <p:spPr/>
        <p:txBody>
          <a:bodyPr/>
          <a:lstStyle/>
          <a:p>
            <a:fld id="{E9A62EC8-D9EB-47E9-8892-A21ACDB4ECBC}" type="slidenum">
              <a:rPr lang="es-ES" smtClean="0"/>
              <a:t>20</a:t>
            </a:fld>
            <a:endParaRPr lang="es-ES"/>
          </a:p>
        </p:txBody>
      </p:sp>
      <p:pic>
        <p:nvPicPr>
          <p:cNvPr id="9" name="Picture 8">
            <a:extLst>
              <a:ext uri="{FF2B5EF4-FFF2-40B4-BE49-F238E27FC236}">
                <a16:creationId xmlns:a16="http://schemas.microsoft.com/office/drawing/2014/main" id="{563B2EB5-A204-491B-B9B0-C009ECEDDF73}"/>
              </a:ext>
            </a:extLst>
          </p:cNvPr>
          <p:cNvPicPr>
            <a:picLocks noChangeAspect="1"/>
          </p:cNvPicPr>
          <p:nvPr/>
        </p:nvPicPr>
        <p:blipFill>
          <a:blip r:embed="rId3"/>
          <a:stretch>
            <a:fillRect/>
          </a:stretch>
        </p:blipFill>
        <p:spPr>
          <a:xfrm>
            <a:off x="1675870" y="1646516"/>
            <a:ext cx="6724650" cy="1666875"/>
          </a:xfrm>
          <a:prstGeom prst="rect">
            <a:avLst/>
          </a:prstGeom>
        </p:spPr>
      </p:pic>
      <p:sp>
        <p:nvSpPr>
          <p:cNvPr id="10" name="TextBox 9">
            <a:extLst>
              <a:ext uri="{FF2B5EF4-FFF2-40B4-BE49-F238E27FC236}">
                <a16:creationId xmlns:a16="http://schemas.microsoft.com/office/drawing/2014/main" id="{26F6F5F4-E27A-4C6E-B711-22B92CCA494C}"/>
              </a:ext>
            </a:extLst>
          </p:cNvPr>
          <p:cNvSpPr txBox="1"/>
          <p:nvPr/>
        </p:nvSpPr>
        <p:spPr>
          <a:xfrm>
            <a:off x="3928533" y="6590302"/>
            <a:ext cx="2219325" cy="349968"/>
          </a:xfrm>
          <a:prstGeom prst="rect">
            <a:avLst/>
          </a:prstGeom>
          <a:noFill/>
        </p:spPr>
        <p:txBody>
          <a:bodyPr wrap="square" rtlCol="0">
            <a:spAutoFit/>
          </a:bodyPr>
          <a:lstStyle/>
          <a:p>
            <a:r>
              <a:rPr lang="en-US" dirty="0"/>
              <a:t>T2-weighted image</a:t>
            </a:r>
          </a:p>
        </p:txBody>
      </p:sp>
      <p:pic>
        <p:nvPicPr>
          <p:cNvPr id="12" name="Picture 11">
            <a:extLst>
              <a:ext uri="{FF2B5EF4-FFF2-40B4-BE49-F238E27FC236}">
                <a16:creationId xmlns:a16="http://schemas.microsoft.com/office/drawing/2014/main" id="{3DE27E38-D745-4444-9912-E6D82A8B68A2}"/>
              </a:ext>
            </a:extLst>
          </p:cNvPr>
          <p:cNvPicPr>
            <a:picLocks noChangeAspect="1"/>
          </p:cNvPicPr>
          <p:nvPr/>
        </p:nvPicPr>
        <p:blipFill>
          <a:blip r:embed="rId4"/>
          <a:stretch>
            <a:fillRect/>
          </a:stretch>
        </p:blipFill>
        <p:spPr>
          <a:xfrm>
            <a:off x="3919008" y="3589771"/>
            <a:ext cx="2228850" cy="2724150"/>
          </a:xfrm>
          <a:prstGeom prst="rect">
            <a:avLst/>
          </a:prstGeom>
        </p:spPr>
      </p:pic>
    </p:spTree>
    <p:extLst>
      <p:ext uri="{BB962C8B-B14F-4D97-AF65-F5344CB8AC3E}">
        <p14:creationId xmlns:p14="http://schemas.microsoft.com/office/powerpoint/2010/main" val="1766687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A226-B19F-4B05-B4D8-BDA9E3040E62}"/>
              </a:ext>
            </a:extLst>
          </p:cNvPr>
          <p:cNvSpPr>
            <a:spLocks noGrp="1"/>
          </p:cNvSpPr>
          <p:nvPr>
            <p:ph type="title"/>
          </p:nvPr>
        </p:nvSpPr>
        <p:spPr/>
        <p:txBody>
          <a:bodyPr>
            <a:normAutofit fontScale="90000"/>
          </a:bodyPr>
          <a:lstStyle/>
          <a:p>
            <a:r>
              <a:rPr lang="en-US" dirty="0"/>
              <a:t>Diffusion sequence</a:t>
            </a:r>
          </a:p>
        </p:txBody>
      </p:sp>
      <p:pic>
        <p:nvPicPr>
          <p:cNvPr id="6" name="Content Placeholder 5">
            <a:extLst>
              <a:ext uri="{FF2B5EF4-FFF2-40B4-BE49-F238E27FC236}">
                <a16:creationId xmlns:a16="http://schemas.microsoft.com/office/drawing/2014/main" id="{759BA7C5-FF45-47D3-A8A5-56751B2BA7FD}"/>
              </a:ext>
            </a:extLst>
          </p:cNvPr>
          <p:cNvPicPr>
            <a:picLocks noGrp="1" noChangeAspect="1"/>
          </p:cNvPicPr>
          <p:nvPr>
            <p:ph idx="1"/>
          </p:nvPr>
        </p:nvPicPr>
        <p:blipFill>
          <a:blip r:embed="rId3"/>
          <a:stretch>
            <a:fillRect/>
          </a:stretch>
        </p:blipFill>
        <p:spPr>
          <a:xfrm>
            <a:off x="4173819" y="4242680"/>
            <a:ext cx="1732985" cy="2451703"/>
          </a:xfrm>
          <a:prstGeom prst="rect">
            <a:avLst/>
          </a:prstGeom>
        </p:spPr>
      </p:pic>
      <p:sp>
        <p:nvSpPr>
          <p:cNvPr id="4" name="Slide Number Placeholder 3">
            <a:extLst>
              <a:ext uri="{FF2B5EF4-FFF2-40B4-BE49-F238E27FC236}">
                <a16:creationId xmlns:a16="http://schemas.microsoft.com/office/drawing/2014/main" id="{3B21FC80-12AC-41E5-82CE-319ACE2D8CF0}"/>
              </a:ext>
            </a:extLst>
          </p:cNvPr>
          <p:cNvSpPr>
            <a:spLocks noGrp="1"/>
          </p:cNvSpPr>
          <p:nvPr>
            <p:ph type="sldNum" sz="quarter" idx="4"/>
          </p:nvPr>
        </p:nvSpPr>
        <p:spPr/>
        <p:txBody>
          <a:bodyPr/>
          <a:lstStyle/>
          <a:p>
            <a:fld id="{E9A62EC8-D9EB-47E9-8892-A21ACDB4ECBC}" type="slidenum">
              <a:rPr lang="es-ES" smtClean="0"/>
              <a:t>21</a:t>
            </a:fld>
            <a:endParaRPr lang="es-ES"/>
          </a:p>
        </p:txBody>
      </p:sp>
      <p:pic>
        <p:nvPicPr>
          <p:cNvPr id="5" name="Picture 4">
            <a:extLst>
              <a:ext uri="{FF2B5EF4-FFF2-40B4-BE49-F238E27FC236}">
                <a16:creationId xmlns:a16="http://schemas.microsoft.com/office/drawing/2014/main" id="{65D36E58-1466-4CFA-AAC1-2CBD9E8C1D15}"/>
              </a:ext>
            </a:extLst>
          </p:cNvPr>
          <p:cNvPicPr>
            <a:picLocks noChangeAspect="1"/>
          </p:cNvPicPr>
          <p:nvPr/>
        </p:nvPicPr>
        <p:blipFill>
          <a:blip r:embed="rId4"/>
          <a:stretch>
            <a:fillRect/>
          </a:stretch>
        </p:blipFill>
        <p:spPr>
          <a:xfrm>
            <a:off x="1860532" y="1514878"/>
            <a:ext cx="6359560" cy="2415487"/>
          </a:xfrm>
          <a:prstGeom prst="rect">
            <a:avLst/>
          </a:prstGeom>
        </p:spPr>
      </p:pic>
      <p:sp>
        <p:nvSpPr>
          <p:cNvPr id="7" name="TextBox 6">
            <a:extLst>
              <a:ext uri="{FF2B5EF4-FFF2-40B4-BE49-F238E27FC236}">
                <a16:creationId xmlns:a16="http://schemas.microsoft.com/office/drawing/2014/main" id="{C46D6F42-8E6E-4B60-B3A4-12106A776F94}"/>
              </a:ext>
            </a:extLst>
          </p:cNvPr>
          <p:cNvSpPr txBox="1"/>
          <p:nvPr/>
        </p:nvSpPr>
        <p:spPr>
          <a:xfrm>
            <a:off x="3486631" y="6831714"/>
            <a:ext cx="3231653" cy="349968"/>
          </a:xfrm>
          <a:prstGeom prst="rect">
            <a:avLst/>
          </a:prstGeom>
          <a:noFill/>
        </p:spPr>
        <p:txBody>
          <a:bodyPr wrap="square" rtlCol="0">
            <a:spAutoFit/>
          </a:bodyPr>
          <a:lstStyle/>
          <a:p>
            <a:pPr algn="ctr"/>
            <a:r>
              <a:rPr lang="en-US" dirty="0"/>
              <a:t>Diffusion-weighted image</a:t>
            </a:r>
          </a:p>
        </p:txBody>
      </p:sp>
    </p:spTree>
    <p:extLst>
      <p:ext uri="{BB962C8B-B14F-4D97-AF65-F5344CB8AC3E}">
        <p14:creationId xmlns:p14="http://schemas.microsoft.com/office/powerpoint/2010/main" val="260529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4FDA-AC83-4DB8-9E73-306DCCA46C0C}"/>
              </a:ext>
            </a:extLst>
          </p:cNvPr>
          <p:cNvSpPr>
            <a:spLocks noGrp="1"/>
          </p:cNvSpPr>
          <p:nvPr>
            <p:ph type="title"/>
          </p:nvPr>
        </p:nvSpPr>
        <p:spPr/>
        <p:txBody>
          <a:bodyPr>
            <a:normAutofit fontScale="90000"/>
          </a:bodyPr>
          <a:lstStyle/>
          <a:p>
            <a:r>
              <a:rPr lang="en-US" dirty="0"/>
              <a:t>Homogeneous magnetic field</a:t>
            </a:r>
          </a:p>
        </p:txBody>
      </p:sp>
      <p:sp>
        <p:nvSpPr>
          <p:cNvPr id="3" name="Content Placeholder 2">
            <a:extLst>
              <a:ext uri="{FF2B5EF4-FFF2-40B4-BE49-F238E27FC236}">
                <a16:creationId xmlns:a16="http://schemas.microsoft.com/office/drawing/2014/main" id="{61909AF9-CC6A-4A13-AE4D-DABF922576BE}"/>
              </a:ext>
            </a:extLst>
          </p:cNvPr>
          <p:cNvSpPr>
            <a:spLocks noGrp="1"/>
          </p:cNvSpPr>
          <p:nvPr>
            <p:ph idx="1"/>
          </p:nvPr>
        </p:nvSpPr>
        <p:spPr/>
        <p:txBody>
          <a:bodyPr/>
          <a:lstStyle/>
          <a:p>
            <a:r>
              <a:rPr lang="en-US" dirty="0"/>
              <a:t>All water molecules experience the same  amount of magnetic field.</a:t>
            </a:r>
          </a:p>
          <a:p>
            <a:r>
              <a:rPr lang="en-US" dirty="0"/>
              <a:t>They rotate at the same frequency and are in phase.</a:t>
            </a:r>
          </a:p>
        </p:txBody>
      </p:sp>
      <p:sp>
        <p:nvSpPr>
          <p:cNvPr id="4" name="Slide Number Placeholder 3">
            <a:extLst>
              <a:ext uri="{FF2B5EF4-FFF2-40B4-BE49-F238E27FC236}">
                <a16:creationId xmlns:a16="http://schemas.microsoft.com/office/drawing/2014/main" id="{22769606-F9B4-4A64-A97C-3144E5EB3F83}"/>
              </a:ext>
            </a:extLst>
          </p:cNvPr>
          <p:cNvSpPr>
            <a:spLocks noGrp="1"/>
          </p:cNvSpPr>
          <p:nvPr>
            <p:ph type="sldNum" sz="quarter" idx="4"/>
          </p:nvPr>
        </p:nvSpPr>
        <p:spPr/>
        <p:txBody>
          <a:bodyPr/>
          <a:lstStyle/>
          <a:p>
            <a:fld id="{E9A62EC8-D9EB-47E9-8892-A21ACDB4ECBC}" type="slidenum">
              <a:rPr lang="es-ES" smtClean="0"/>
              <a:t>22</a:t>
            </a:fld>
            <a:endParaRPr lang="es-ES"/>
          </a:p>
        </p:txBody>
      </p:sp>
      <p:pic>
        <p:nvPicPr>
          <p:cNvPr id="8" name="Picture 7">
            <a:extLst>
              <a:ext uri="{FF2B5EF4-FFF2-40B4-BE49-F238E27FC236}">
                <a16:creationId xmlns:a16="http://schemas.microsoft.com/office/drawing/2014/main" id="{E5B82180-C760-4156-A0F0-07E41398B80D}"/>
              </a:ext>
            </a:extLst>
          </p:cNvPr>
          <p:cNvPicPr>
            <a:picLocks noChangeAspect="1"/>
          </p:cNvPicPr>
          <p:nvPr/>
        </p:nvPicPr>
        <p:blipFill>
          <a:blip r:embed="rId3"/>
          <a:stretch>
            <a:fillRect/>
          </a:stretch>
        </p:blipFill>
        <p:spPr>
          <a:xfrm>
            <a:off x="1241699" y="3779837"/>
            <a:ext cx="7597225" cy="2377931"/>
          </a:xfrm>
          <a:prstGeom prst="rect">
            <a:avLst/>
          </a:prstGeom>
        </p:spPr>
      </p:pic>
    </p:spTree>
    <p:extLst>
      <p:ext uri="{BB962C8B-B14F-4D97-AF65-F5344CB8AC3E}">
        <p14:creationId xmlns:p14="http://schemas.microsoft.com/office/powerpoint/2010/main" val="2315550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4FDA-AC83-4DB8-9E73-306DCCA46C0C}"/>
              </a:ext>
            </a:extLst>
          </p:cNvPr>
          <p:cNvSpPr>
            <a:spLocks noGrp="1"/>
          </p:cNvSpPr>
          <p:nvPr>
            <p:ph type="title"/>
          </p:nvPr>
        </p:nvSpPr>
        <p:spPr/>
        <p:txBody>
          <a:bodyPr>
            <a:normAutofit fontScale="90000"/>
          </a:bodyPr>
          <a:lstStyle/>
          <a:p>
            <a:r>
              <a:rPr lang="en-US" dirty="0"/>
              <a:t>Example of Gradient application</a:t>
            </a:r>
          </a:p>
        </p:txBody>
      </p:sp>
      <p:sp>
        <p:nvSpPr>
          <p:cNvPr id="3" name="Content Placeholder 2">
            <a:extLst>
              <a:ext uri="{FF2B5EF4-FFF2-40B4-BE49-F238E27FC236}">
                <a16:creationId xmlns:a16="http://schemas.microsoft.com/office/drawing/2014/main" id="{61909AF9-CC6A-4A13-AE4D-DABF922576BE}"/>
              </a:ext>
            </a:extLst>
          </p:cNvPr>
          <p:cNvSpPr>
            <a:spLocks noGrp="1"/>
          </p:cNvSpPr>
          <p:nvPr>
            <p:ph idx="1"/>
          </p:nvPr>
        </p:nvSpPr>
        <p:spPr>
          <a:xfrm>
            <a:off x="504032" y="5209267"/>
            <a:ext cx="4273242" cy="1761166"/>
          </a:xfrm>
        </p:spPr>
        <p:txBody>
          <a:bodyPr>
            <a:normAutofit/>
          </a:bodyPr>
          <a:lstStyle/>
          <a:p>
            <a:pPr marL="0" indent="0">
              <a:buNone/>
            </a:pPr>
            <a:r>
              <a:rPr lang="en-US" dirty="0"/>
              <a:t>1. Gradient turned off</a:t>
            </a:r>
          </a:p>
          <a:p>
            <a:pPr marL="0" indent="0">
              <a:buNone/>
            </a:pPr>
            <a:r>
              <a:rPr lang="en-US" dirty="0"/>
              <a:t>2. Strong and long positive x-gradient applied</a:t>
            </a:r>
          </a:p>
        </p:txBody>
      </p:sp>
      <p:sp>
        <p:nvSpPr>
          <p:cNvPr id="4" name="Slide Number Placeholder 3">
            <a:extLst>
              <a:ext uri="{FF2B5EF4-FFF2-40B4-BE49-F238E27FC236}">
                <a16:creationId xmlns:a16="http://schemas.microsoft.com/office/drawing/2014/main" id="{22769606-F9B4-4A64-A97C-3144E5EB3F83}"/>
              </a:ext>
            </a:extLst>
          </p:cNvPr>
          <p:cNvSpPr>
            <a:spLocks noGrp="1"/>
          </p:cNvSpPr>
          <p:nvPr>
            <p:ph type="sldNum" sz="quarter" idx="4"/>
          </p:nvPr>
        </p:nvSpPr>
        <p:spPr/>
        <p:txBody>
          <a:bodyPr/>
          <a:lstStyle/>
          <a:p>
            <a:fld id="{E9A62EC8-D9EB-47E9-8892-A21ACDB4ECBC}" type="slidenum">
              <a:rPr lang="es-ES" smtClean="0"/>
              <a:t>23</a:t>
            </a:fld>
            <a:endParaRPr lang="es-ES"/>
          </a:p>
        </p:txBody>
      </p:sp>
      <p:pic>
        <p:nvPicPr>
          <p:cNvPr id="5" name="Picture 4">
            <a:extLst>
              <a:ext uri="{FF2B5EF4-FFF2-40B4-BE49-F238E27FC236}">
                <a16:creationId xmlns:a16="http://schemas.microsoft.com/office/drawing/2014/main" id="{9E814560-0D63-43F9-A2CB-68D7A3A52F24}"/>
              </a:ext>
            </a:extLst>
          </p:cNvPr>
          <p:cNvPicPr>
            <a:picLocks noChangeAspect="1"/>
          </p:cNvPicPr>
          <p:nvPr/>
        </p:nvPicPr>
        <p:blipFill>
          <a:blip r:embed="rId3"/>
          <a:stretch>
            <a:fillRect/>
          </a:stretch>
        </p:blipFill>
        <p:spPr>
          <a:xfrm>
            <a:off x="566176" y="1382647"/>
            <a:ext cx="9072563" cy="3208013"/>
          </a:xfrm>
          <a:prstGeom prst="rect">
            <a:avLst/>
          </a:prstGeom>
        </p:spPr>
      </p:pic>
      <p:sp>
        <p:nvSpPr>
          <p:cNvPr id="7" name="Content Placeholder 2">
            <a:extLst>
              <a:ext uri="{FF2B5EF4-FFF2-40B4-BE49-F238E27FC236}">
                <a16:creationId xmlns:a16="http://schemas.microsoft.com/office/drawing/2014/main" id="{2A884514-F78F-401F-BCDA-B78BE10E78D2}"/>
              </a:ext>
            </a:extLst>
          </p:cNvPr>
          <p:cNvSpPr txBox="1">
            <a:spLocks/>
          </p:cNvSpPr>
          <p:nvPr/>
        </p:nvSpPr>
        <p:spPr>
          <a:xfrm>
            <a:off x="5365498" y="5209267"/>
            <a:ext cx="4273242" cy="1761166"/>
          </a:xfrm>
          <a:prstGeom prst="rect">
            <a:avLst/>
          </a:prstGeom>
        </p:spPr>
        <p:txBody>
          <a:bodyPr vert="horz" lIns="100794" tIns="50397" rIns="100794" bIns="50397" rtlCol="0">
            <a:normAutofit/>
          </a:bodyPr>
          <a:lstStyle>
            <a:lvl1pPr marL="377979" indent="-377979" algn="l" defTabSz="100794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marL="0" indent="0" fontAlgn="auto">
              <a:lnSpc>
                <a:spcPct val="100000"/>
              </a:lnSpc>
              <a:spcAft>
                <a:spcPts val="0"/>
              </a:spcAft>
              <a:buClrTx/>
              <a:buSzTx/>
              <a:buNone/>
            </a:pPr>
            <a:r>
              <a:rPr lang="en-US" dirty="0"/>
              <a:t>3. Gradient turned off</a:t>
            </a:r>
          </a:p>
          <a:p>
            <a:pPr marL="0" indent="0" fontAlgn="auto">
              <a:lnSpc>
                <a:spcPct val="100000"/>
              </a:lnSpc>
              <a:spcAft>
                <a:spcPts val="0"/>
              </a:spcAft>
              <a:buClrTx/>
              <a:buSzTx/>
              <a:buNone/>
            </a:pPr>
            <a:r>
              <a:rPr lang="en-US" dirty="0"/>
              <a:t>4. Short and weak negative x-gradient applied </a:t>
            </a:r>
          </a:p>
        </p:txBody>
      </p:sp>
    </p:spTree>
    <p:extLst>
      <p:ext uri="{BB962C8B-B14F-4D97-AF65-F5344CB8AC3E}">
        <p14:creationId xmlns:p14="http://schemas.microsoft.com/office/powerpoint/2010/main" val="1810189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7513-21F1-4475-8AC4-439447A5A2F5}"/>
              </a:ext>
            </a:extLst>
          </p:cNvPr>
          <p:cNvSpPr>
            <a:spLocks noGrp="1"/>
          </p:cNvSpPr>
          <p:nvPr>
            <p:ph type="title"/>
          </p:nvPr>
        </p:nvSpPr>
        <p:spPr/>
        <p:txBody>
          <a:bodyPr>
            <a:normAutofit fontScale="90000"/>
          </a:bodyPr>
          <a:lstStyle/>
          <a:p>
            <a:r>
              <a:rPr lang="en-US" dirty="0"/>
              <a:t>Effect of Gradient on spins</a:t>
            </a:r>
          </a:p>
        </p:txBody>
      </p:sp>
      <p:sp>
        <p:nvSpPr>
          <p:cNvPr id="4" name="Slide Number Placeholder 3">
            <a:extLst>
              <a:ext uri="{FF2B5EF4-FFF2-40B4-BE49-F238E27FC236}">
                <a16:creationId xmlns:a16="http://schemas.microsoft.com/office/drawing/2014/main" id="{96B60F27-B2FE-40DA-B4DF-199F15184B8A}"/>
              </a:ext>
            </a:extLst>
          </p:cNvPr>
          <p:cNvSpPr>
            <a:spLocks noGrp="1"/>
          </p:cNvSpPr>
          <p:nvPr>
            <p:ph type="sldNum" sz="quarter" idx="4"/>
          </p:nvPr>
        </p:nvSpPr>
        <p:spPr/>
        <p:txBody>
          <a:bodyPr/>
          <a:lstStyle/>
          <a:p>
            <a:fld id="{E9A62EC8-D9EB-47E9-8892-A21ACDB4ECBC}" type="slidenum">
              <a:rPr lang="es-ES" smtClean="0"/>
              <a:t>24</a:t>
            </a:fld>
            <a:endParaRPr lang="es-ES"/>
          </a:p>
        </p:txBody>
      </p:sp>
      <p:pic>
        <p:nvPicPr>
          <p:cNvPr id="13" name="Picture 12">
            <a:extLst>
              <a:ext uri="{FF2B5EF4-FFF2-40B4-BE49-F238E27FC236}">
                <a16:creationId xmlns:a16="http://schemas.microsoft.com/office/drawing/2014/main" id="{ED8F162E-8EC1-44F8-81D9-7C6A9DCAE828}"/>
              </a:ext>
            </a:extLst>
          </p:cNvPr>
          <p:cNvPicPr>
            <a:picLocks noChangeAspect="1"/>
          </p:cNvPicPr>
          <p:nvPr/>
        </p:nvPicPr>
        <p:blipFill>
          <a:blip r:embed="rId3"/>
          <a:stretch>
            <a:fillRect/>
          </a:stretch>
        </p:blipFill>
        <p:spPr>
          <a:xfrm>
            <a:off x="886338" y="2044440"/>
            <a:ext cx="8307947" cy="4448106"/>
          </a:xfrm>
          <a:prstGeom prst="rect">
            <a:avLst/>
          </a:prstGeom>
        </p:spPr>
      </p:pic>
    </p:spTree>
    <p:extLst>
      <p:ext uri="{BB962C8B-B14F-4D97-AF65-F5344CB8AC3E}">
        <p14:creationId xmlns:p14="http://schemas.microsoft.com/office/powerpoint/2010/main" val="1474449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B665-F414-424F-AE87-B476EAABE5FB}"/>
              </a:ext>
            </a:extLst>
          </p:cNvPr>
          <p:cNvSpPr>
            <a:spLocks noGrp="1"/>
          </p:cNvSpPr>
          <p:nvPr>
            <p:ph type="title"/>
          </p:nvPr>
        </p:nvSpPr>
        <p:spPr/>
        <p:txBody>
          <a:bodyPr>
            <a:normAutofit fontScale="90000"/>
          </a:bodyPr>
          <a:lstStyle/>
          <a:p>
            <a:r>
              <a:rPr lang="en-US" dirty="0"/>
              <a:t>Imperfect refocusing</a:t>
            </a:r>
          </a:p>
        </p:txBody>
      </p:sp>
      <p:sp>
        <p:nvSpPr>
          <p:cNvPr id="3" name="Content Placeholder 2">
            <a:extLst>
              <a:ext uri="{FF2B5EF4-FFF2-40B4-BE49-F238E27FC236}">
                <a16:creationId xmlns:a16="http://schemas.microsoft.com/office/drawing/2014/main" id="{FA32FEF6-5261-4E56-80F4-DF37E9F29790}"/>
              </a:ext>
            </a:extLst>
          </p:cNvPr>
          <p:cNvSpPr>
            <a:spLocks noGrp="1"/>
          </p:cNvSpPr>
          <p:nvPr>
            <p:ph idx="1"/>
          </p:nvPr>
        </p:nvSpPr>
        <p:spPr/>
        <p:txBody>
          <a:bodyPr/>
          <a:lstStyle/>
          <a:p>
            <a:r>
              <a:rPr lang="en-US" dirty="0"/>
              <a:t>If water molecules moves, re-phasing is not attained.</a:t>
            </a:r>
          </a:p>
          <a:p>
            <a:r>
              <a:rPr lang="en-US" dirty="0"/>
              <a:t>This leads to signal loss.</a:t>
            </a:r>
          </a:p>
        </p:txBody>
      </p:sp>
      <p:sp>
        <p:nvSpPr>
          <p:cNvPr id="4" name="Slide Number Placeholder 3">
            <a:extLst>
              <a:ext uri="{FF2B5EF4-FFF2-40B4-BE49-F238E27FC236}">
                <a16:creationId xmlns:a16="http://schemas.microsoft.com/office/drawing/2014/main" id="{79ABD32D-055A-4BD2-A6C3-A5BD8DB16E8B}"/>
              </a:ext>
            </a:extLst>
          </p:cNvPr>
          <p:cNvSpPr>
            <a:spLocks noGrp="1"/>
          </p:cNvSpPr>
          <p:nvPr>
            <p:ph type="sldNum" sz="quarter" idx="4"/>
          </p:nvPr>
        </p:nvSpPr>
        <p:spPr/>
        <p:txBody>
          <a:bodyPr/>
          <a:lstStyle/>
          <a:p>
            <a:fld id="{E9A62EC8-D9EB-47E9-8892-A21ACDB4ECBC}" type="slidenum">
              <a:rPr lang="es-ES" smtClean="0"/>
              <a:t>25</a:t>
            </a:fld>
            <a:endParaRPr lang="es-ES"/>
          </a:p>
        </p:txBody>
      </p:sp>
      <p:pic>
        <p:nvPicPr>
          <p:cNvPr id="7" name="Picture 6">
            <a:extLst>
              <a:ext uri="{FF2B5EF4-FFF2-40B4-BE49-F238E27FC236}">
                <a16:creationId xmlns:a16="http://schemas.microsoft.com/office/drawing/2014/main" id="{846A4133-B5AD-4462-9118-0999CF4BA081}"/>
              </a:ext>
            </a:extLst>
          </p:cNvPr>
          <p:cNvPicPr>
            <a:picLocks noChangeAspect="1"/>
          </p:cNvPicPr>
          <p:nvPr/>
        </p:nvPicPr>
        <p:blipFill>
          <a:blip r:embed="rId3"/>
          <a:stretch>
            <a:fillRect/>
          </a:stretch>
        </p:blipFill>
        <p:spPr>
          <a:xfrm>
            <a:off x="758607" y="2409039"/>
            <a:ext cx="8687701" cy="4469445"/>
          </a:xfrm>
          <a:prstGeom prst="rect">
            <a:avLst/>
          </a:prstGeom>
        </p:spPr>
      </p:pic>
    </p:spTree>
    <p:extLst>
      <p:ext uri="{BB962C8B-B14F-4D97-AF65-F5344CB8AC3E}">
        <p14:creationId xmlns:p14="http://schemas.microsoft.com/office/powerpoint/2010/main" val="4002440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8CE88-D685-406D-BBBF-DFDFABD28BB7}"/>
              </a:ext>
            </a:extLst>
          </p:cNvPr>
          <p:cNvSpPr>
            <a:spLocks noGrp="1"/>
          </p:cNvSpPr>
          <p:nvPr>
            <p:ph type="title"/>
          </p:nvPr>
        </p:nvSpPr>
        <p:spPr/>
        <p:txBody>
          <a:bodyPr>
            <a:normAutofit fontScale="90000"/>
          </a:bodyPr>
          <a:lstStyle/>
          <a:p>
            <a:r>
              <a:rPr lang="en-US" dirty="0"/>
              <a:t>Measuring diffusion</a:t>
            </a:r>
          </a:p>
        </p:txBody>
      </p:sp>
      <p:sp>
        <p:nvSpPr>
          <p:cNvPr id="3" name="Content Placeholder 2">
            <a:extLst>
              <a:ext uri="{FF2B5EF4-FFF2-40B4-BE49-F238E27FC236}">
                <a16:creationId xmlns:a16="http://schemas.microsoft.com/office/drawing/2014/main" id="{F88F232C-D49A-4A81-8907-77239A5FE38C}"/>
              </a:ext>
            </a:extLst>
          </p:cNvPr>
          <p:cNvSpPr>
            <a:spLocks noGrp="1"/>
          </p:cNvSpPr>
          <p:nvPr>
            <p:ph idx="1"/>
          </p:nvPr>
        </p:nvSpPr>
        <p:spPr/>
        <p:txBody>
          <a:bodyPr/>
          <a:lstStyle/>
          <a:p>
            <a:r>
              <a:rPr lang="en-US" dirty="0"/>
              <a:t>The more water molecules move (diffuse), the more the signal loss.</a:t>
            </a:r>
          </a:p>
          <a:p>
            <a:r>
              <a:rPr lang="en-US" dirty="0"/>
              <a:t>This is what enables the measurement of the diffusion constant.</a:t>
            </a:r>
          </a:p>
        </p:txBody>
      </p:sp>
      <p:sp>
        <p:nvSpPr>
          <p:cNvPr id="4" name="Slide Number Placeholder 3">
            <a:extLst>
              <a:ext uri="{FF2B5EF4-FFF2-40B4-BE49-F238E27FC236}">
                <a16:creationId xmlns:a16="http://schemas.microsoft.com/office/drawing/2014/main" id="{B9889061-A47A-4817-AAF1-F704B30E98B3}"/>
              </a:ext>
            </a:extLst>
          </p:cNvPr>
          <p:cNvSpPr>
            <a:spLocks noGrp="1"/>
          </p:cNvSpPr>
          <p:nvPr>
            <p:ph type="sldNum" sz="quarter" idx="4"/>
          </p:nvPr>
        </p:nvSpPr>
        <p:spPr/>
        <p:txBody>
          <a:bodyPr/>
          <a:lstStyle/>
          <a:p>
            <a:fld id="{E9A62EC8-D9EB-47E9-8892-A21ACDB4ECBC}" type="slidenum">
              <a:rPr lang="es-ES" smtClean="0"/>
              <a:t>26</a:t>
            </a:fld>
            <a:endParaRPr lang="es-ES"/>
          </a:p>
        </p:txBody>
      </p:sp>
      <p:pic>
        <p:nvPicPr>
          <p:cNvPr id="5" name="Picture 4">
            <a:extLst>
              <a:ext uri="{FF2B5EF4-FFF2-40B4-BE49-F238E27FC236}">
                <a16:creationId xmlns:a16="http://schemas.microsoft.com/office/drawing/2014/main" id="{4BBEAC53-1869-4509-8559-F5607711CC80}"/>
              </a:ext>
            </a:extLst>
          </p:cNvPr>
          <p:cNvPicPr>
            <a:picLocks noChangeAspect="1"/>
          </p:cNvPicPr>
          <p:nvPr/>
        </p:nvPicPr>
        <p:blipFill>
          <a:blip r:embed="rId3"/>
          <a:stretch>
            <a:fillRect/>
          </a:stretch>
        </p:blipFill>
        <p:spPr>
          <a:xfrm>
            <a:off x="1873980" y="3630948"/>
            <a:ext cx="6456955" cy="2698640"/>
          </a:xfrm>
          <a:prstGeom prst="rect">
            <a:avLst/>
          </a:prstGeom>
        </p:spPr>
      </p:pic>
    </p:spTree>
    <p:extLst>
      <p:ext uri="{BB962C8B-B14F-4D97-AF65-F5344CB8AC3E}">
        <p14:creationId xmlns:p14="http://schemas.microsoft.com/office/powerpoint/2010/main" val="747292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9E55-65E2-4B4F-8379-8FFA5BF8CC85}"/>
              </a:ext>
            </a:extLst>
          </p:cNvPr>
          <p:cNvSpPr>
            <a:spLocks noGrp="1"/>
          </p:cNvSpPr>
          <p:nvPr>
            <p:ph type="title"/>
          </p:nvPr>
        </p:nvSpPr>
        <p:spPr/>
        <p:txBody>
          <a:bodyPr>
            <a:normAutofit fontScale="90000"/>
          </a:bodyPr>
          <a:lstStyle/>
          <a:p>
            <a:r>
              <a:rPr lang="en-US" dirty="0"/>
              <a:t>Measuring diffusion</a:t>
            </a:r>
          </a:p>
        </p:txBody>
      </p:sp>
      <p:pic>
        <p:nvPicPr>
          <p:cNvPr id="5" name="Content Placeholder 4">
            <a:extLst>
              <a:ext uri="{FF2B5EF4-FFF2-40B4-BE49-F238E27FC236}">
                <a16:creationId xmlns:a16="http://schemas.microsoft.com/office/drawing/2014/main" id="{0CA19437-1CFC-4153-86EF-72986A7DD91A}"/>
              </a:ext>
            </a:extLst>
          </p:cNvPr>
          <p:cNvPicPr>
            <a:picLocks noGrp="1" noChangeAspect="1"/>
          </p:cNvPicPr>
          <p:nvPr>
            <p:ph idx="1"/>
          </p:nvPr>
        </p:nvPicPr>
        <p:blipFill>
          <a:blip r:embed="rId3"/>
          <a:stretch>
            <a:fillRect/>
          </a:stretch>
        </p:blipFill>
        <p:spPr>
          <a:xfrm>
            <a:off x="2089233" y="2028008"/>
            <a:ext cx="5902157" cy="4324743"/>
          </a:xfrm>
          <a:prstGeom prst="rect">
            <a:avLst/>
          </a:prstGeom>
        </p:spPr>
      </p:pic>
      <p:sp>
        <p:nvSpPr>
          <p:cNvPr id="4" name="Slide Number Placeholder 3">
            <a:extLst>
              <a:ext uri="{FF2B5EF4-FFF2-40B4-BE49-F238E27FC236}">
                <a16:creationId xmlns:a16="http://schemas.microsoft.com/office/drawing/2014/main" id="{B6D7E050-EDF9-4ADC-BA4A-E6A50535A162}"/>
              </a:ext>
            </a:extLst>
          </p:cNvPr>
          <p:cNvSpPr>
            <a:spLocks noGrp="1"/>
          </p:cNvSpPr>
          <p:nvPr>
            <p:ph type="sldNum" sz="quarter" idx="4"/>
          </p:nvPr>
        </p:nvSpPr>
        <p:spPr/>
        <p:txBody>
          <a:bodyPr/>
          <a:lstStyle/>
          <a:p>
            <a:fld id="{E9A62EC8-D9EB-47E9-8892-A21ACDB4ECBC}" type="slidenum">
              <a:rPr lang="es-ES" smtClean="0"/>
              <a:t>27</a:t>
            </a:fld>
            <a:endParaRPr lang="es-ES"/>
          </a:p>
        </p:txBody>
      </p:sp>
      <p:sp>
        <p:nvSpPr>
          <p:cNvPr id="6" name="TextBox 5">
            <a:extLst>
              <a:ext uri="{FF2B5EF4-FFF2-40B4-BE49-F238E27FC236}">
                <a16:creationId xmlns:a16="http://schemas.microsoft.com/office/drawing/2014/main" id="{1F5AD1AC-B303-4622-B119-1F65B9DFC75C}"/>
              </a:ext>
            </a:extLst>
          </p:cNvPr>
          <p:cNvSpPr txBox="1"/>
          <p:nvPr/>
        </p:nvSpPr>
        <p:spPr>
          <a:xfrm>
            <a:off x="2089233" y="6388371"/>
            <a:ext cx="6457608" cy="779252"/>
          </a:xfrm>
          <a:prstGeom prst="rect">
            <a:avLst/>
          </a:prstGeom>
          <a:noFill/>
        </p:spPr>
        <p:txBody>
          <a:bodyPr wrap="square" rtlCol="0">
            <a:spAutoFit/>
          </a:bodyPr>
          <a:lstStyle/>
          <a:p>
            <a:r>
              <a:rPr lang="en-US" sz="1600" dirty="0"/>
              <a:t>Relationship between gradient orientation, molecular motion, and signal loss. When the horizontal gradient is used, molecular motions along the horizontal axis lead to signal loss.</a:t>
            </a:r>
          </a:p>
        </p:txBody>
      </p:sp>
      <p:sp>
        <p:nvSpPr>
          <p:cNvPr id="7" name="Content Placeholder 2">
            <a:extLst>
              <a:ext uri="{FF2B5EF4-FFF2-40B4-BE49-F238E27FC236}">
                <a16:creationId xmlns:a16="http://schemas.microsoft.com/office/drawing/2014/main" id="{514015BF-B7DE-40CC-8142-B584DBDBA748}"/>
              </a:ext>
            </a:extLst>
          </p:cNvPr>
          <p:cNvSpPr txBox="1">
            <a:spLocks/>
          </p:cNvSpPr>
          <p:nvPr/>
        </p:nvSpPr>
        <p:spPr>
          <a:xfrm>
            <a:off x="504031" y="1230087"/>
            <a:ext cx="9072563" cy="5740346"/>
          </a:xfrm>
          <a:prstGeom prst="rect">
            <a:avLst/>
          </a:prstGeom>
        </p:spPr>
        <p:txBody>
          <a:bodyPr vert="horz" lIns="100794" tIns="50397" rIns="100794" bIns="50397" rtlCol="0">
            <a:normAutofit/>
          </a:bodyPr>
          <a:lstStyle>
            <a:lvl1pPr marL="377979" indent="-377979" algn="l" defTabSz="100794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fontAlgn="auto">
              <a:lnSpc>
                <a:spcPct val="100000"/>
              </a:lnSpc>
              <a:spcAft>
                <a:spcPts val="0"/>
              </a:spcAft>
              <a:buClrTx/>
              <a:buSzTx/>
            </a:pPr>
            <a:r>
              <a:rPr lang="en-US" dirty="0"/>
              <a:t>Only the diffusion along a gradient direction can be measured.</a:t>
            </a:r>
          </a:p>
        </p:txBody>
      </p:sp>
    </p:spTree>
    <p:extLst>
      <p:ext uri="{BB962C8B-B14F-4D97-AF65-F5344CB8AC3E}">
        <p14:creationId xmlns:p14="http://schemas.microsoft.com/office/powerpoint/2010/main" val="2299478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CEA3-F291-4607-A164-855DCE82F8B2}"/>
              </a:ext>
            </a:extLst>
          </p:cNvPr>
          <p:cNvSpPr>
            <a:spLocks noGrp="1"/>
          </p:cNvSpPr>
          <p:nvPr>
            <p:ph type="title"/>
          </p:nvPr>
        </p:nvSpPr>
        <p:spPr/>
        <p:txBody>
          <a:bodyPr>
            <a:normAutofit fontScale="90000"/>
          </a:bodyPr>
          <a:lstStyle/>
          <a:p>
            <a:r>
              <a:rPr lang="en-US" dirty="0"/>
              <a:t>Measuring Diffusion</a:t>
            </a:r>
          </a:p>
        </p:txBody>
      </p:sp>
      <p:sp>
        <p:nvSpPr>
          <p:cNvPr id="3" name="Content Placeholder 2">
            <a:extLst>
              <a:ext uri="{FF2B5EF4-FFF2-40B4-BE49-F238E27FC236}">
                <a16:creationId xmlns:a16="http://schemas.microsoft.com/office/drawing/2014/main" id="{CDB0BF3A-0597-407B-8233-0633CF0E96DD}"/>
              </a:ext>
            </a:extLst>
          </p:cNvPr>
          <p:cNvSpPr>
            <a:spLocks noGrp="1"/>
          </p:cNvSpPr>
          <p:nvPr>
            <p:ph idx="1"/>
          </p:nvPr>
        </p:nvSpPr>
        <p:spPr/>
        <p:txBody>
          <a:bodyPr/>
          <a:lstStyle/>
          <a:p>
            <a:r>
              <a:rPr lang="en-US" dirty="0"/>
              <a:t>S = S</a:t>
            </a:r>
            <a:r>
              <a:rPr lang="en-US" baseline="-25000" dirty="0"/>
              <a:t>o </a:t>
            </a:r>
            <a:r>
              <a:rPr lang="en-US" dirty="0"/>
              <a:t>e</a:t>
            </a:r>
            <a:r>
              <a:rPr lang="en-US" baseline="30000" dirty="0"/>
              <a:t>−</a:t>
            </a:r>
            <a:r>
              <a:rPr lang="en-US" baseline="30000" dirty="0" err="1"/>
              <a:t>bD</a:t>
            </a:r>
            <a:endParaRPr lang="en-US" baseline="30000" dirty="0"/>
          </a:p>
          <a:p>
            <a:pPr lvl="1"/>
            <a:r>
              <a:rPr lang="en-US" dirty="0"/>
              <a:t>S: signal measured</a:t>
            </a:r>
          </a:p>
          <a:p>
            <a:pPr lvl="1"/>
            <a:r>
              <a:rPr lang="en-US" dirty="0"/>
              <a:t>S</a:t>
            </a:r>
            <a:r>
              <a:rPr lang="en-US" baseline="-25000" dirty="0"/>
              <a:t>o</a:t>
            </a:r>
            <a:r>
              <a:rPr lang="en-US" dirty="0"/>
              <a:t>: baseline MR signal</a:t>
            </a:r>
          </a:p>
          <a:p>
            <a:pPr lvl="1"/>
            <a:r>
              <a:rPr lang="en-US" dirty="0"/>
              <a:t>b: parameter reflecting strength and length of applied gradient</a:t>
            </a:r>
          </a:p>
          <a:p>
            <a:pPr lvl="1"/>
            <a:r>
              <a:rPr lang="en-US" dirty="0"/>
              <a:t>D: diffusion coefficient</a:t>
            </a:r>
          </a:p>
          <a:p>
            <a:pPr lvl="1"/>
            <a:endParaRPr lang="en-US" dirty="0"/>
          </a:p>
        </p:txBody>
      </p:sp>
      <p:sp>
        <p:nvSpPr>
          <p:cNvPr id="4" name="Slide Number Placeholder 3">
            <a:extLst>
              <a:ext uri="{FF2B5EF4-FFF2-40B4-BE49-F238E27FC236}">
                <a16:creationId xmlns:a16="http://schemas.microsoft.com/office/drawing/2014/main" id="{44C49CC2-D204-49DB-9F7B-E281DF7D2396}"/>
              </a:ext>
            </a:extLst>
          </p:cNvPr>
          <p:cNvSpPr>
            <a:spLocks noGrp="1"/>
          </p:cNvSpPr>
          <p:nvPr>
            <p:ph type="sldNum" sz="quarter" idx="4"/>
          </p:nvPr>
        </p:nvSpPr>
        <p:spPr/>
        <p:txBody>
          <a:bodyPr/>
          <a:lstStyle/>
          <a:p>
            <a:fld id="{E9A62EC8-D9EB-47E9-8892-A21ACDB4ECBC}" type="slidenum">
              <a:rPr lang="es-ES" smtClean="0"/>
              <a:t>28</a:t>
            </a:fld>
            <a:endParaRPr lang="es-ES"/>
          </a:p>
        </p:txBody>
      </p:sp>
    </p:spTree>
    <p:extLst>
      <p:ext uri="{BB962C8B-B14F-4D97-AF65-F5344CB8AC3E}">
        <p14:creationId xmlns:p14="http://schemas.microsoft.com/office/powerpoint/2010/main" val="405868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8FCF-39D4-4AB2-97EE-1A679ED10563}"/>
              </a:ext>
            </a:extLst>
          </p:cNvPr>
          <p:cNvSpPr>
            <a:spLocks noGrp="1"/>
          </p:cNvSpPr>
          <p:nvPr>
            <p:ph type="title"/>
          </p:nvPr>
        </p:nvSpPr>
        <p:spPr/>
        <p:txBody>
          <a:bodyPr>
            <a:normAutofit fontScale="90000"/>
          </a:bodyPr>
          <a:lstStyle/>
          <a:p>
            <a:r>
              <a:rPr lang="en-US" dirty="0"/>
              <a:t>DWI b-value</a:t>
            </a:r>
          </a:p>
        </p:txBody>
      </p:sp>
      <p:sp>
        <p:nvSpPr>
          <p:cNvPr id="4" name="Slide Number Placeholder 3">
            <a:extLst>
              <a:ext uri="{FF2B5EF4-FFF2-40B4-BE49-F238E27FC236}">
                <a16:creationId xmlns:a16="http://schemas.microsoft.com/office/drawing/2014/main" id="{AD09165F-C492-4095-B336-65855491CEFB}"/>
              </a:ext>
            </a:extLst>
          </p:cNvPr>
          <p:cNvSpPr>
            <a:spLocks noGrp="1"/>
          </p:cNvSpPr>
          <p:nvPr>
            <p:ph type="sldNum" sz="quarter" idx="4"/>
          </p:nvPr>
        </p:nvSpPr>
        <p:spPr/>
        <p:txBody>
          <a:bodyPr/>
          <a:lstStyle/>
          <a:p>
            <a:fld id="{E9A62EC8-D9EB-47E9-8892-A21ACDB4ECBC}" type="slidenum">
              <a:rPr lang="es-ES" smtClean="0"/>
              <a:t>29</a:t>
            </a:fld>
            <a:endParaRPr lang="es-ES"/>
          </a:p>
        </p:txBody>
      </p:sp>
      <p:pic>
        <p:nvPicPr>
          <p:cNvPr id="5" name="Picture 4">
            <a:extLst>
              <a:ext uri="{FF2B5EF4-FFF2-40B4-BE49-F238E27FC236}">
                <a16:creationId xmlns:a16="http://schemas.microsoft.com/office/drawing/2014/main" id="{3BC85852-F1B5-463B-A945-0DD66145F7A5}"/>
              </a:ext>
            </a:extLst>
          </p:cNvPr>
          <p:cNvPicPr>
            <a:picLocks noChangeAspect="1"/>
          </p:cNvPicPr>
          <p:nvPr/>
        </p:nvPicPr>
        <p:blipFill>
          <a:blip r:embed="rId3"/>
          <a:stretch>
            <a:fillRect/>
          </a:stretch>
        </p:blipFill>
        <p:spPr>
          <a:xfrm>
            <a:off x="451453" y="1854368"/>
            <a:ext cx="9125141" cy="4491783"/>
          </a:xfrm>
          <a:prstGeom prst="rect">
            <a:avLst/>
          </a:prstGeom>
        </p:spPr>
      </p:pic>
    </p:spTree>
    <p:extLst>
      <p:ext uri="{BB962C8B-B14F-4D97-AF65-F5344CB8AC3E}">
        <p14:creationId xmlns:p14="http://schemas.microsoft.com/office/powerpoint/2010/main" val="1096561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210F-DBE5-4345-A40B-3B04CC00B9D0}"/>
              </a:ext>
            </a:extLst>
          </p:cNvPr>
          <p:cNvSpPr>
            <a:spLocks noGrp="1"/>
          </p:cNvSpPr>
          <p:nvPr>
            <p:ph type="title"/>
          </p:nvPr>
        </p:nvSpPr>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548B705F-B522-4D45-BC78-89440DA7E17F}"/>
              </a:ext>
            </a:extLst>
          </p:cNvPr>
          <p:cNvSpPr>
            <a:spLocks noGrp="1"/>
          </p:cNvSpPr>
          <p:nvPr>
            <p:ph idx="1"/>
          </p:nvPr>
        </p:nvSpPr>
        <p:spPr>
          <a:xfrm>
            <a:off x="504031" y="3638939"/>
            <a:ext cx="9072563" cy="1101012"/>
          </a:xfrm>
        </p:spPr>
        <p:txBody>
          <a:bodyPr>
            <a:normAutofit/>
          </a:bodyPr>
          <a:lstStyle/>
          <a:p>
            <a:pPr marL="0" indent="0" algn="ctr">
              <a:buNone/>
            </a:pPr>
            <a:r>
              <a:rPr lang="en-US" sz="4800" dirty="0"/>
              <a:t>Introduction</a:t>
            </a:r>
          </a:p>
        </p:txBody>
      </p:sp>
      <p:sp>
        <p:nvSpPr>
          <p:cNvPr id="4" name="Slide Number Placeholder 3">
            <a:extLst>
              <a:ext uri="{FF2B5EF4-FFF2-40B4-BE49-F238E27FC236}">
                <a16:creationId xmlns:a16="http://schemas.microsoft.com/office/drawing/2014/main" id="{AF7D060B-3732-4C23-86D1-0F968B60ACC3}"/>
              </a:ext>
            </a:extLst>
          </p:cNvPr>
          <p:cNvSpPr>
            <a:spLocks noGrp="1"/>
          </p:cNvSpPr>
          <p:nvPr>
            <p:ph type="sldNum" sz="quarter" idx="4"/>
          </p:nvPr>
        </p:nvSpPr>
        <p:spPr/>
        <p:txBody>
          <a:bodyPr/>
          <a:lstStyle/>
          <a:p>
            <a:fld id="{E9A62EC8-D9EB-47E9-8892-A21ACDB4ECBC}" type="slidenum">
              <a:rPr lang="es-ES" smtClean="0"/>
              <a:t>3</a:t>
            </a:fld>
            <a:endParaRPr lang="es-ES"/>
          </a:p>
        </p:txBody>
      </p:sp>
    </p:spTree>
    <p:extLst>
      <p:ext uri="{BB962C8B-B14F-4D97-AF65-F5344CB8AC3E}">
        <p14:creationId xmlns:p14="http://schemas.microsoft.com/office/powerpoint/2010/main" val="2293139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FC1A6-6F7F-4D4A-8219-59A58DDD7919}"/>
              </a:ext>
            </a:extLst>
          </p:cNvPr>
          <p:cNvSpPr>
            <a:spLocks noGrp="1"/>
          </p:cNvSpPr>
          <p:nvPr>
            <p:ph type="title"/>
          </p:nvPr>
        </p:nvSpPr>
        <p:spPr/>
        <p:txBody>
          <a:bodyPr>
            <a:normAutofit fontScale="90000"/>
          </a:bodyPr>
          <a:lstStyle/>
          <a:p>
            <a:r>
              <a:rPr lang="en-US" dirty="0"/>
              <a:t>ADC Map</a:t>
            </a:r>
          </a:p>
        </p:txBody>
      </p:sp>
      <p:sp>
        <p:nvSpPr>
          <p:cNvPr id="4" name="Slide Number Placeholder 3">
            <a:extLst>
              <a:ext uri="{FF2B5EF4-FFF2-40B4-BE49-F238E27FC236}">
                <a16:creationId xmlns:a16="http://schemas.microsoft.com/office/drawing/2014/main" id="{12D77E41-09C9-4AD4-9D33-28429E4D907F}"/>
              </a:ext>
            </a:extLst>
          </p:cNvPr>
          <p:cNvSpPr>
            <a:spLocks noGrp="1"/>
          </p:cNvSpPr>
          <p:nvPr>
            <p:ph type="sldNum" sz="quarter" idx="4"/>
          </p:nvPr>
        </p:nvSpPr>
        <p:spPr/>
        <p:txBody>
          <a:bodyPr/>
          <a:lstStyle/>
          <a:p>
            <a:fld id="{E9A62EC8-D9EB-47E9-8892-A21ACDB4ECBC}" type="slidenum">
              <a:rPr lang="es-ES" smtClean="0"/>
              <a:t>30</a:t>
            </a:fld>
            <a:endParaRPr lang="es-ES"/>
          </a:p>
        </p:txBody>
      </p:sp>
      <p:pic>
        <p:nvPicPr>
          <p:cNvPr id="1032" name="Picture 8" descr="http://mriquestions.com/uploads/3/4/5/7/34572113/8365151_orig.png">
            <a:extLst>
              <a:ext uri="{FF2B5EF4-FFF2-40B4-BE49-F238E27FC236}">
                <a16:creationId xmlns:a16="http://schemas.microsoft.com/office/drawing/2014/main" id="{43FE368B-9B01-427D-A1F4-25628267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049" y="1215827"/>
            <a:ext cx="6486525" cy="6858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80B2700-F6BC-449D-BFD3-24AA04521680}"/>
              </a:ext>
            </a:extLst>
          </p:cNvPr>
          <p:cNvGrpSpPr/>
          <p:nvPr/>
        </p:nvGrpSpPr>
        <p:grpSpPr>
          <a:xfrm>
            <a:off x="1604865" y="2164350"/>
            <a:ext cx="3092812" cy="4343821"/>
            <a:chOff x="1604865" y="2052384"/>
            <a:chExt cx="3092812" cy="4343821"/>
          </a:xfrm>
        </p:grpSpPr>
        <p:pic>
          <p:nvPicPr>
            <p:cNvPr id="1026" name="Picture 2" descr="http://mriquestions.com/uploads/3/4/5/7/34572113/1163484_orig.jpg">
              <a:extLst>
                <a:ext uri="{FF2B5EF4-FFF2-40B4-BE49-F238E27FC236}">
                  <a16:creationId xmlns:a16="http://schemas.microsoft.com/office/drawing/2014/main" id="{11DD0B12-4EF7-4216-B2A9-A2940BC8E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865" y="2052384"/>
              <a:ext cx="3092812" cy="37997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AB5C3AA-BB1F-49DF-9092-B0DAB0C5B4B6}"/>
                </a:ext>
              </a:extLst>
            </p:cNvPr>
            <p:cNvSpPr txBox="1"/>
            <p:nvPr/>
          </p:nvSpPr>
          <p:spPr>
            <a:xfrm>
              <a:off x="1797049" y="6046237"/>
              <a:ext cx="2607000" cy="349968"/>
            </a:xfrm>
            <a:prstGeom prst="rect">
              <a:avLst/>
            </a:prstGeom>
            <a:noFill/>
          </p:spPr>
          <p:txBody>
            <a:bodyPr wrap="square" rtlCol="0">
              <a:spAutoFit/>
            </a:bodyPr>
            <a:lstStyle/>
            <a:p>
              <a:pPr algn="ctr"/>
              <a:r>
                <a:rPr lang="en-US" dirty="0"/>
                <a:t>Trace DWI of stroke</a:t>
              </a:r>
            </a:p>
          </p:txBody>
        </p:sp>
      </p:grpSp>
      <p:grpSp>
        <p:nvGrpSpPr>
          <p:cNvPr id="11" name="Group 10">
            <a:extLst>
              <a:ext uri="{FF2B5EF4-FFF2-40B4-BE49-F238E27FC236}">
                <a16:creationId xmlns:a16="http://schemas.microsoft.com/office/drawing/2014/main" id="{4FD0F1F5-E4CB-4666-8D62-44B10D37C8AB}"/>
              </a:ext>
            </a:extLst>
          </p:cNvPr>
          <p:cNvGrpSpPr/>
          <p:nvPr/>
        </p:nvGrpSpPr>
        <p:grpSpPr>
          <a:xfrm>
            <a:off x="5678041" y="2164350"/>
            <a:ext cx="3092813" cy="4321237"/>
            <a:chOff x="5798509" y="2052384"/>
            <a:chExt cx="3092813" cy="4321237"/>
          </a:xfrm>
        </p:grpSpPr>
        <p:pic>
          <p:nvPicPr>
            <p:cNvPr id="1028" name="Picture 4" descr="http://mriquestions.com/uploads/3/4/5/7/34572113/9768130_orig.jpg">
              <a:extLst>
                <a:ext uri="{FF2B5EF4-FFF2-40B4-BE49-F238E27FC236}">
                  <a16:creationId xmlns:a16="http://schemas.microsoft.com/office/drawing/2014/main" id="{F095E2D9-7FEE-4F0B-9B07-79B0B46AFA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509" y="2052384"/>
              <a:ext cx="3092813" cy="379974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004FB60-4396-481F-A4DE-4ECF91539EA7}"/>
                </a:ext>
              </a:extLst>
            </p:cNvPr>
            <p:cNvSpPr txBox="1"/>
            <p:nvPr/>
          </p:nvSpPr>
          <p:spPr>
            <a:xfrm>
              <a:off x="6041415" y="6023653"/>
              <a:ext cx="2607000" cy="349968"/>
            </a:xfrm>
            <a:prstGeom prst="rect">
              <a:avLst/>
            </a:prstGeom>
            <a:noFill/>
          </p:spPr>
          <p:txBody>
            <a:bodyPr wrap="square" rtlCol="0">
              <a:spAutoFit/>
            </a:bodyPr>
            <a:lstStyle/>
            <a:p>
              <a:pPr algn="ctr"/>
              <a:r>
                <a:rPr lang="en-US" dirty="0"/>
                <a:t>ADC map of stroke</a:t>
              </a:r>
            </a:p>
          </p:txBody>
        </p:sp>
      </p:grpSp>
    </p:spTree>
    <p:extLst>
      <p:ext uri="{BB962C8B-B14F-4D97-AF65-F5344CB8AC3E}">
        <p14:creationId xmlns:p14="http://schemas.microsoft.com/office/powerpoint/2010/main" val="2711750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EBCB-D0F8-4AE5-AD90-BA22ED8041FB}"/>
              </a:ext>
            </a:extLst>
          </p:cNvPr>
          <p:cNvSpPr>
            <a:spLocks noGrp="1"/>
          </p:cNvSpPr>
          <p:nvPr>
            <p:ph type="title"/>
          </p:nvPr>
        </p:nvSpPr>
        <p:spPr/>
        <p:txBody>
          <a:bodyPr>
            <a:normAutofit fontScale="90000"/>
          </a:bodyPr>
          <a:lstStyle/>
          <a:p>
            <a:r>
              <a:rPr lang="en-US" dirty="0"/>
              <a:t>DW Images and Derived Maps</a:t>
            </a:r>
          </a:p>
        </p:txBody>
      </p:sp>
      <p:sp>
        <p:nvSpPr>
          <p:cNvPr id="4" name="Slide Number Placeholder 3">
            <a:extLst>
              <a:ext uri="{FF2B5EF4-FFF2-40B4-BE49-F238E27FC236}">
                <a16:creationId xmlns:a16="http://schemas.microsoft.com/office/drawing/2014/main" id="{42C2BCAF-FF06-467F-A536-A6A31CF5C336}"/>
              </a:ext>
            </a:extLst>
          </p:cNvPr>
          <p:cNvSpPr>
            <a:spLocks noGrp="1"/>
          </p:cNvSpPr>
          <p:nvPr>
            <p:ph type="sldNum" sz="quarter" idx="4"/>
          </p:nvPr>
        </p:nvSpPr>
        <p:spPr/>
        <p:txBody>
          <a:bodyPr/>
          <a:lstStyle/>
          <a:p>
            <a:fld id="{E9A62EC8-D9EB-47E9-8892-A21ACDB4ECBC}" type="slidenum">
              <a:rPr lang="es-ES" smtClean="0"/>
              <a:t>31</a:t>
            </a:fld>
            <a:endParaRPr lang="es-ES"/>
          </a:p>
        </p:txBody>
      </p:sp>
      <p:pic>
        <p:nvPicPr>
          <p:cNvPr id="9" name="Picture 8">
            <a:extLst>
              <a:ext uri="{FF2B5EF4-FFF2-40B4-BE49-F238E27FC236}">
                <a16:creationId xmlns:a16="http://schemas.microsoft.com/office/drawing/2014/main" id="{6C992CFA-D5FF-4E5D-9CD2-A8626BDEBEEA}"/>
              </a:ext>
            </a:extLst>
          </p:cNvPr>
          <p:cNvPicPr>
            <a:picLocks noChangeAspect="1"/>
          </p:cNvPicPr>
          <p:nvPr/>
        </p:nvPicPr>
        <p:blipFill>
          <a:blip r:embed="rId3"/>
          <a:stretch>
            <a:fillRect/>
          </a:stretch>
        </p:blipFill>
        <p:spPr>
          <a:xfrm>
            <a:off x="87312" y="1444099"/>
            <a:ext cx="9906000" cy="5562600"/>
          </a:xfrm>
          <a:prstGeom prst="rect">
            <a:avLst/>
          </a:prstGeom>
        </p:spPr>
      </p:pic>
    </p:spTree>
    <p:extLst>
      <p:ext uri="{BB962C8B-B14F-4D97-AF65-F5344CB8AC3E}">
        <p14:creationId xmlns:p14="http://schemas.microsoft.com/office/powerpoint/2010/main" val="2290577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1E2F-842D-442D-893E-7203B3441D03}"/>
              </a:ext>
            </a:extLst>
          </p:cNvPr>
          <p:cNvSpPr>
            <a:spLocks noGrp="1"/>
          </p:cNvSpPr>
          <p:nvPr>
            <p:ph type="title"/>
          </p:nvPr>
        </p:nvSpPr>
        <p:spPr/>
        <p:txBody>
          <a:bodyPr>
            <a:normAutofit fontScale="90000"/>
          </a:bodyPr>
          <a:lstStyle/>
          <a:p>
            <a:r>
              <a:rPr lang="en-US" dirty="0"/>
              <a:t>(Anisotropic) Diffusion Tensor</a:t>
            </a:r>
          </a:p>
        </p:txBody>
      </p:sp>
      <p:pic>
        <p:nvPicPr>
          <p:cNvPr id="5" name="Content Placeholder 4">
            <a:extLst>
              <a:ext uri="{FF2B5EF4-FFF2-40B4-BE49-F238E27FC236}">
                <a16:creationId xmlns:a16="http://schemas.microsoft.com/office/drawing/2014/main" id="{78764F77-2B84-4077-868D-B298F8D87A3C}"/>
              </a:ext>
            </a:extLst>
          </p:cNvPr>
          <p:cNvPicPr>
            <a:picLocks noGrp="1" noChangeAspect="1"/>
          </p:cNvPicPr>
          <p:nvPr>
            <p:ph idx="1"/>
          </p:nvPr>
        </p:nvPicPr>
        <p:blipFill>
          <a:blip r:embed="rId3"/>
          <a:stretch>
            <a:fillRect/>
          </a:stretch>
        </p:blipFill>
        <p:spPr>
          <a:xfrm>
            <a:off x="472789" y="3413529"/>
            <a:ext cx="9259338" cy="3429000"/>
          </a:xfrm>
          <a:prstGeom prst="rect">
            <a:avLst/>
          </a:prstGeom>
        </p:spPr>
      </p:pic>
      <p:sp>
        <p:nvSpPr>
          <p:cNvPr id="4" name="Slide Number Placeholder 3">
            <a:extLst>
              <a:ext uri="{FF2B5EF4-FFF2-40B4-BE49-F238E27FC236}">
                <a16:creationId xmlns:a16="http://schemas.microsoft.com/office/drawing/2014/main" id="{2EC841B4-0FA8-4BD7-8F76-6C90CAC9250A}"/>
              </a:ext>
            </a:extLst>
          </p:cNvPr>
          <p:cNvSpPr>
            <a:spLocks noGrp="1"/>
          </p:cNvSpPr>
          <p:nvPr>
            <p:ph type="sldNum" sz="quarter" idx="4"/>
          </p:nvPr>
        </p:nvSpPr>
        <p:spPr/>
        <p:txBody>
          <a:bodyPr/>
          <a:lstStyle/>
          <a:p>
            <a:fld id="{E9A62EC8-D9EB-47E9-8892-A21ACDB4ECBC}" type="slidenum">
              <a:rPr lang="es-ES" smtClean="0"/>
              <a:t>32</a:t>
            </a:fld>
            <a:endParaRPr lang="es-ES"/>
          </a:p>
        </p:txBody>
      </p:sp>
      <p:pic>
        <p:nvPicPr>
          <p:cNvPr id="8" name="Picture 7">
            <a:extLst>
              <a:ext uri="{FF2B5EF4-FFF2-40B4-BE49-F238E27FC236}">
                <a16:creationId xmlns:a16="http://schemas.microsoft.com/office/drawing/2014/main" id="{7E49885B-CF09-4B5D-B66D-07A1A2CB8BFC}"/>
              </a:ext>
            </a:extLst>
          </p:cNvPr>
          <p:cNvPicPr>
            <a:picLocks noChangeAspect="1"/>
          </p:cNvPicPr>
          <p:nvPr/>
        </p:nvPicPr>
        <p:blipFill>
          <a:blip r:embed="rId4"/>
          <a:stretch>
            <a:fillRect/>
          </a:stretch>
        </p:blipFill>
        <p:spPr>
          <a:xfrm>
            <a:off x="504031" y="1511516"/>
            <a:ext cx="9072563" cy="1737843"/>
          </a:xfrm>
          <a:prstGeom prst="rect">
            <a:avLst/>
          </a:prstGeom>
        </p:spPr>
      </p:pic>
    </p:spTree>
    <p:extLst>
      <p:ext uri="{BB962C8B-B14F-4D97-AF65-F5344CB8AC3E}">
        <p14:creationId xmlns:p14="http://schemas.microsoft.com/office/powerpoint/2010/main" val="390999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68433-3995-4415-9F1F-BCE9EA8A8FD6}"/>
              </a:ext>
            </a:extLst>
          </p:cNvPr>
          <p:cNvSpPr>
            <a:spLocks noGrp="1"/>
          </p:cNvSpPr>
          <p:nvPr>
            <p:ph type="title"/>
          </p:nvPr>
        </p:nvSpPr>
        <p:spPr/>
        <p:txBody>
          <a:bodyPr>
            <a:normAutofit fontScale="90000"/>
          </a:bodyPr>
          <a:lstStyle/>
          <a:p>
            <a:r>
              <a:rPr lang="en-US" dirty="0"/>
              <a:t>Fractional Anisotropy Map</a:t>
            </a:r>
          </a:p>
        </p:txBody>
      </p:sp>
      <p:sp>
        <p:nvSpPr>
          <p:cNvPr id="3" name="Content Placeholder 2">
            <a:extLst>
              <a:ext uri="{FF2B5EF4-FFF2-40B4-BE49-F238E27FC236}">
                <a16:creationId xmlns:a16="http://schemas.microsoft.com/office/drawing/2014/main" id="{9D97CAC1-847B-467E-A68A-299A3C257A0F}"/>
              </a:ext>
            </a:extLst>
          </p:cNvPr>
          <p:cNvSpPr>
            <a:spLocks noGrp="1"/>
          </p:cNvSpPr>
          <p:nvPr>
            <p:ph idx="1"/>
          </p:nvPr>
        </p:nvSpPr>
        <p:spPr>
          <a:xfrm>
            <a:off x="504031" y="1230087"/>
            <a:ext cx="9072563" cy="5740346"/>
          </a:xfrm>
        </p:spPr>
        <p:txBody>
          <a:bodyPr/>
          <a:lstStyle/>
          <a:p>
            <a:r>
              <a:rPr lang="en-US" dirty="0"/>
              <a:t>Fractional anisotropy (FA): index for the degree of diffusion happening within a voxel</a:t>
            </a:r>
          </a:p>
          <a:p>
            <a:r>
              <a:rPr lang="en-US" dirty="0"/>
              <a:t>Ranges between 0 (isotropic diffusion) and 1 (diffusion </a:t>
            </a:r>
            <a:r>
              <a:rPr lang="en-US"/>
              <a:t>along</a:t>
            </a:r>
            <a:r>
              <a:rPr lang="en-US" dirty="0"/>
              <a:t> </a:t>
            </a:r>
            <a:r>
              <a:rPr lang="en-US"/>
              <a:t>1 </a:t>
            </a:r>
            <a:r>
              <a:rPr lang="en-US" dirty="0"/>
              <a:t>axis only).</a:t>
            </a:r>
          </a:p>
          <a:p>
            <a:endParaRPr lang="en-US" dirty="0"/>
          </a:p>
          <a:p>
            <a:r>
              <a:rPr lang="en-US" dirty="0"/>
              <a:t> </a:t>
            </a:r>
          </a:p>
        </p:txBody>
      </p:sp>
      <p:sp>
        <p:nvSpPr>
          <p:cNvPr id="4" name="Slide Number Placeholder 3">
            <a:extLst>
              <a:ext uri="{FF2B5EF4-FFF2-40B4-BE49-F238E27FC236}">
                <a16:creationId xmlns:a16="http://schemas.microsoft.com/office/drawing/2014/main" id="{0B857CEC-4314-4CCD-9F1C-0B8FC9EC253A}"/>
              </a:ext>
            </a:extLst>
          </p:cNvPr>
          <p:cNvSpPr>
            <a:spLocks noGrp="1"/>
          </p:cNvSpPr>
          <p:nvPr>
            <p:ph type="sldNum" sz="quarter" idx="4"/>
          </p:nvPr>
        </p:nvSpPr>
        <p:spPr/>
        <p:txBody>
          <a:bodyPr/>
          <a:lstStyle/>
          <a:p>
            <a:fld id="{E9A62EC8-D9EB-47E9-8892-A21ACDB4ECBC}" type="slidenum">
              <a:rPr lang="es-ES" smtClean="0"/>
              <a:t>33</a:t>
            </a:fld>
            <a:endParaRPr lang="es-ES"/>
          </a:p>
        </p:txBody>
      </p:sp>
      <p:pic>
        <p:nvPicPr>
          <p:cNvPr id="2050" name="Picture 2" descr="http://mriquestions.com/uploads/3/4/5/7/34572113/9645441_orig.png">
            <a:extLst>
              <a:ext uri="{FF2B5EF4-FFF2-40B4-BE49-F238E27FC236}">
                <a16:creationId xmlns:a16="http://schemas.microsoft.com/office/drawing/2014/main" id="{C69C7BB4-C768-48E0-84EE-71C423DFE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956" y="3306891"/>
            <a:ext cx="48672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riquestions.com/uploads/3/4/5/7/34572113/_1714861_orig.jpg">
            <a:extLst>
              <a:ext uri="{FF2B5EF4-FFF2-40B4-BE49-F238E27FC236}">
                <a16:creationId xmlns:a16="http://schemas.microsoft.com/office/drawing/2014/main" id="{69C6DE68-B673-40DB-BB93-CB3C469F1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2169" y="3306891"/>
            <a:ext cx="28575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789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9475-47DF-43F1-AA61-BA64CDB0D6BA}"/>
              </a:ext>
            </a:extLst>
          </p:cNvPr>
          <p:cNvSpPr>
            <a:spLocks noGrp="1"/>
          </p:cNvSpPr>
          <p:nvPr>
            <p:ph type="title"/>
          </p:nvPr>
        </p:nvSpPr>
        <p:spPr/>
        <p:txBody>
          <a:bodyPr>
            <a:normAutofit fontScale="90000"/>
          </a:bodyPr>
          <a:lstStyle/>
          <a:p>
            <a:r>
              <a:rPr lang="en-US" dirty="0"/>
              <a:t>Color Fractional Anisotropy Map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16DAB3-CCC9-4EC3-A9F6-05390D5B6603}"/>
                  </a:ext>
                </a:extLst>
              </p:cNvPr>
              <p:cNvSpPr>
                <a:spLocks noGrp="1"/>
              </p:cNvSpPr>
              <p:nvPr>
                <p:ph idx="1"/>
              </p:nvPr>
            </p:nvSpPr>
            <p:spPr>
              <a:solidFill>
                <a:schemeClr val="bg1"/>
              </a:solidFill>
              <a:ln>
                <a:solidFill>
                  <a:schemeClr val="bg1"/>
                </a:solidFill>
              </a:ln>
            </p:spPr>
            <p:txBody>
              <a:bodyPr/>
              <a:lstStyle/>
              <a:p>
                <a:r>
                  <a:rPr lang="en-US">
                    <a:ln w="0"/>
                    <a:effectLst>
                      <a:outerShdw blurRad="38100" dist="19050" dir="2700000" algn="tl" rotWithShape="0">
                        <a:schemeClr val="dk1">
                          <a:alpha val="40000"/>
                        </a:schemeClr>
                      </a:outerShdw>
                    </a:effectLst>
                  </a:rPr>
                  <a:t>Also called Principal Diffusion Direction Map</a:t>
                </a:r>
              </a:p>
              <a:p>
                <a:r>
                  <a:rPr lang="en-US">
                    <a:ln w="0"/>
                    <a:effectLst>
                      <a:outerShdw blurRad="38100" dist="19050" dir="2700000" algn="tl" rotWithShape="0">
                        <a:schemeClr val="dk1">
                          <a:alpha val="40000"/>
                        </a:schemeClr>
                      </a:outerShdw>
                    </a:effectLst>
                  </a:rPr>
                  <a:t>Color coding of anisotropy according to the principal direction of diffusion.</a:t>
                </a:r>
              </a:p>
              <a:p>
                <a:r>
                  <a:rPr lang="it-IT">
                    <a:ln w="0"/>
                    <a:effectLst>
                      <a:outerShdw blurRad="38100" dist="19050" dir="2700000" algn="tl" rotWithShape="0">
                        <a:schemeClr val="dk1">
                          <a:alpha val="40000"/>
                        </a:schemeClr>
                      </a:outerShdw>
                    </a:effectLst>
                  </a:rPr>
                  <a:t>Red = </a:t>
                </a:r>
                <a:r>
                  <a:rPr lang="it-IT" i="1">
                    <a:ln w="0"/>
                    <a:effectLst>
                      <a:outerShdw blurRad="38100" dist="19050" dir="2700000" algn="tl" rotWithShape="0">
                        <a:schemeClr val="dk1">
                          <a:alpha val="40000"/>
                        </a:schemeClr>
                      </a:outerShdw>
                    </a:effectLst>
                  </a:rPr>
                  <a:t>FA</a:t>
                </a:r>
                <a:r>
                  <a:rPr lang="it-IT">
                    <a:ln w="0"/>
                    <a:effectLst>
                      <a:outerShdw blurRad="38100" dist="19050" dir="2700000" algn="tl" rotWithShape="0">
                        <a:schemeClr val="dk1">
                          <a:alpha val="40000"/>
                        </a:schemeClr>
                      </a:outerShdw>
                    </a:effectLst>
                  </a:rPr>
                  <a:t>  •  cos(</a:t>
                </a:r>
                <a14:m>
                  <m:oMath xmlns:m="http://schemas.openxmlformats.org/officeDocument/2006/math">
                    <m:sSub>
                      <m:sSubPr>
                        <m:ctrlPr>
                          <a:rPr lang="it-IT"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it-IT"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𝜀</m:t>
                        </m:r>
                      </m:e>
                      <m:sub>
                        <m:r>
                          <a:rPr lang="es-CR"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Sub>
                    <m:acc>
                      <m:accPr>
                        <m:chr m:val="̂"/>
                        <m:ctrlPr>
                          <a:rPr lang="it-IT" i="1" smtClean="0">
                            <a:ln w="0"/>
                            <a:effectLst>
                              <a:outerShdw blurRad="38100" dist="19050" dir="2700000" algn="tl" rotWithShape="0">
                                <a:schemeClr val="dk1">
                                  <a:alpha val="40000"/>
                                </a:schemeClr>
                              </a:outerShdw>
                            </a:effectLst>
                            <a:latin typeface="Cambria Math" panose="02040503050406030204" pitchFamily="18" charset="0"/>
                          </a:rPr>
                        </m:ctrlPr>
                      </m:accPr>
                      <m:e>
                        <m:r>
                          <a:rPr lang="es-CR" b="0" i="1" smtClean="0">
                            <a:ln w="0"/>
                            <a:effectLst>
                              <a:outerShdw blurRad="38100" dist="19050" dir="2700000" algn="tl" rotWithShape="0">
                                <a:schemeClr val="dk1">
                                  <a:alpha val="40000"/>
                                </a:schemeClr>
                              </a:outerShdw>
                            </a:effectLst>
                            <a:latin typeface="Cambria Math" panose="02040503050406030204" pitchFamily="18" charset="0"/>
                          </a:rPr>
                          <m:t>,</m:t>
                        </m:r>
                      </m:e>
                    </m:acc>
                    <m:acc>
                      <m:accPr>
                        <m:chr m:val="⃗"/>
                        <m:ctrlPr>
                          <a:rPr lang="it-IT"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accPr>
                      <m:e>
                        <m:r>
                          <a:rPr lang="es-CR"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𝑥</m:t>
                        </m:r>
                      </m:e>
                    </m:acc>
                  </m:oMath>
                </a14:m>
                <a:r>
                  <a:rPr lang="it-IT">
                    <a:ln w="0"/>
                    <a:effectLst>
                      <a:outerShdw blurRad="38100" dist="19050" dir="2700000" algn="tl" rotWithShape="0">
                        <a:schemeClr val="dk1">
                          <a:alpha val="40000"/>
                        </a:schemeClr>
                      </a:outerShdw>
                    </a:effectLst>
                  </a:rPr>
                  <a:t>)</a:t>
                </a:r>
                <a:br>
                  <a:rPr lang="it-IT">
                    <a:ln w="0"/>
                    <a:effectLst>
                      <a:outerShdw blurRad="38100" dist="19050" dir="2700000" algn="tl" rotWithShape="0">
                        <a:schemeClr val="dk1">
                          <a:alpha val="40000"/>
                        </a:schemeClr>
                      </a:outerShdw>
                    </a:effectLst>
                  </a:rPr>
                </a:br>
                <a:r>
                  <a:rPr lang="it-IT">
                    <a:ln w="0"/>
                    <a:effectLst>
                      <a:outerShdw blurRad="38100" dist="19050" dir="2700000" algn="tl" rotWithShape="0">
                        <a:schemeClr val="dk1">
                          <a:alpha val="40000"/>
                        </a:schemeClr>
                      </a:outerShdw>
                    </a:effectLst>
                  </a:rPr>
                  <a:t>Green = </a:t>
                </a:r>
                <a:r>
                  <a:rPr lang="it-IT" i="1">
                    <a:ln w="0"/>
                    <a:effectLst>
                      <a:outerShdw blurRad="38100" dist="19050" dir="2700000" algn="tl" rotWithShape="0">
                        <a:schemeClr val="dk1">
                          <a:alpha val="40000"/>
                        </a:schemeClr>
                      </a:outerShdw>
                    </a:effectLst>
                  </a:rPr>
                  <a:t>FA</a:t>
                </a:r>
                <a:r>
                  <a:rPr lang="it-IT">
                    <a:ln w="0"/>
                    <a:effectLst>
                      <a:outerShdw blurRad="38100" dist="19050" dir="2700000" algn="tl" rotWithShape="0">
                        <a:schemeClr val="dk1">
                          <a:alpha val="40000"/>
                        </a:schemeClr>
                      </a:outerShdw>
                    </a:effectLst>
                  </a:rPr>
                  <a:t> • cos(</a:t>
                </a:r>
                <a14:m>
                  <m:oMath xmlns:m="http://schemas.openxmlformats.org/officeDocument/2006/math">
                    <m:sSub>
                      <m:sSubPr>
                        <m:ctrlPr>
                          <a:rPr lang="it-IT"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it-IT"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𝜀</m:t>
                        </m:r>
                      </m:e>
                      <m:sub>
                        <m:r>
                          <a:rPr lang="es-CR"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Sub>
                    <m:acc>
                      <m:accPr>
                        <m:chr m:val="̂"/>
                        <m:ctrlPr>
                          <a:rPr lang="it-IT" i="1">
                            <a:ln w="0"/>
                            <a:effectLst>
                              <a:outerShdw blurRad="38100" dist="19050" dir="2700000" algn="tl" rotWithShape="0">
                                <a:schemeClr val="dk1">
                                  <a:alpha val="40000"/>
                                </a:schemeClr>
                              </a:outerShdw>
                            </a:effectLst>
                            <a:latin typeface="Cambria Math" panose="02040503050406030204" pitchFamily="18" charset="0"/>
                          </a:rPr>
                        </m:ctrlPr>
                      </m:accPr>
                      <m:e>
                        <m:r>
                          <a:rPr lang="es-CR" i="1">
                            <a:ln w="0"/>
                            <a:effectLst>
                              <a:outerShdw blurRad="38100" dist="19050" dir="2700000" algn="tl" rotWithShape="0">
                                <a:schemeClr val="dk1">
                                  <a:alpha val="40000"/>
                                </a:schemeClr>
                              </a:outerShdw>
                            </a:effectLst>
                            <a:latin typeface="Cambria Math" panose="02040503050406030204" pitchFamily="18" charset="0"/>
                          </a:rPr>
                          <m:t>,</m:t>
                        </m:r>
                      </m:e>
                    </m:acc>
                    <m:acc>
                      <m:accPr>
                        <m:chr m:val="⃗"/>
                        <m:ctrlPr>
                          <a:rPr lang="it-IT"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accPr>
                      <m:e>
                        <m:r>
                          <a:rPr lang="es-CR"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𝑦</m:t>
                        </m:r>
                      </m:e>
                    </m:acc>
                  </m:oMath>
                </a14:m>
                <a:r>
                  <a:rPr lang="it-IT">
                    <a:ln w="0"/>
                    <a:effectLst>
                      <a:outerShdw blurRad="38100" dist="19050" dir="2700000" algn="tl" rotWithShape="0">
                        <a:schemeClr val="dk1">
                          <a:alpha val="40000"/>
                        </a:schemeClr>
                      </a:outerShdw>
                    </a:effectLst>
                  </a:rPr>
                  <a:t>)</a:t>
                </a:r>
                <a:br>
                  <a:rPr lang="it-IT">
                    <a:ln w="0"/>
                    <a:effectLst>
                      <a:outerShdw blurRad="38100" dist="19050" dir="2700000" algn="tl" rotWithShape="0">
                        <a:schemeClr val="dk1">
                          <a:alpha val="40000"/>
                        </a:schemeClr>
                      </a:outerShdw>
                    </a:effectLst>
                  </a:rPr>
                </a:br>
                <a:r>
                  <a:rPr lang="it-IT">
                    <a:ln w="0"/>
                    <a:effectLst>
                      <a:outerShdw blurRad="38100" dist="19050" dir="2700000" algn="tl" rotWithShape="0">
                        <a:schemeClr val="dk1">
                          <a:alpha val="40000"/>
                        </a:schemeClr>
                      </a:outerShdw>
                    </a:effectLst>
                  </a:rPr>
                  <a:t>Blue = </a:t>
                </a:r>
                <a:r>
                  <a:rPr lang="it-IT" i="1">
                    <a:ln w="0"/>
                    <a:effectLst>
                      <a:outerShdw blurRad="38100" dist="19050" dir="2700000" algn="tl" rotWithShape="0">
                        <a:schemeClr val="dk1">
                          <a:alpha val="40000"/>
                        </a:schemeClr>
                      </a:outerShdw>
                    </a:effectLst>
                  </a:rPr>
                  <a:t>FA</a:t>
                </a:r>
                <a:r>
                  <a:rPr lang="it-IT">
                    <a:ln w="0"/>
                    <a:effectLst>
                      <a:outerShdw blurRad="38100" dist="19050" dir="2700000" algn="tl" rotWithShape="0">
                        <a:schemeClr val="dk1">
                          <a:alpha val="40000"/>
                        </a:schemeClr>
                      </a:outerShdw>
                    </a:effectLst>
                  </a:rPr>
                  <a:t> • cos(</a:t>
                </a:r>
                <a14:m>
                  <m:oMath xmlns:m="http://schemas.openxmlformats.org/officeDocument/2006/math">
                    <m:sSub>
                      <m:sSubPr>
                        <m:ctrlPr>
                          <a:rPr lang="it-IT"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sSubPr>
                      <m:e>
                        <m:r>
                          <a:rPr lang="it-IT"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𝜀</m:t>
                        </m:r>
                      </m:e>
                      <m:sub>
                        <m:r>
                          <a:rPr lang="es-CR"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1</m:t>
                        </m:r>
                      </m:sub>
                    </m:sSub>
                    <m:acc>
                      <m:accPr>
                        <m:chr m:val="̂"/>
                        <m:ctrlPr>
                          <a:rPr lang="it-IT" i="1">
                            <a:ln w="0"/>
                            <a:effectLst>
                              <a:outerShdw blurRad="38100" dist="19050" dir="2700000" algn="tl" rotWithShape="0">
                                <a:schemeClr val="dk1">
                                  <a:alpha val="40000"/>
                                </a:schemeClr>
                              </a:outerShdw>
                            </a:effectLst>
                            <a:latin typeface="Cambria Math" panose="02040503050406030204" pitchFamily="18" charset="0"/>
                          </a:rPr>
                        </m:ctrlPr>
                      </m:accPr>
                      <m:e>
                        <m:r>
                          <a:rPr lang="es-CR" i="1">
                            <a:ln w="0"/>
                            <a:effectLst>
                              <a:outerShdw blurRad="38100" dist="19050" dir="2700000" algn="tl" rotWithShape="0">
                                <a:schemeClr val="dk1">
                                  <a:alpha val="40000"/>
                                </a:schemeClr>
                              </a:outerShdw>
                            </a:effectLst>
                            <a:latin typeface="Cambria Math" panose="02040503050406030204" pitchFamily="18" charset="0"/>
                          </a:rPr>
                          <m:t>,</m:t>
                        </m:r>
                      </m:e>
                    </m:acc>
                    <m:acc>
                      <m:accPr>
                        <m:chr m:val="⃗"/>
                        <m:ctrlPr>
                          <a:rPr lang="it-IT" i="1">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ctrlPr>
                      </m:accPr>
                      <m:e>
                        <m:r>
                          <a:rPr lang="es-CR" b="0" i="1" smtClean="0">
                            <a:ln w="0"/>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rPr>
                          <m:t>𝑧</m:t>
                        </m:r>
                      </m:e>
                    </m:acc>
                  </m:oMath>
                </a14:m>
                <a:r>
                  <a:rPr lang="it-IT">
                    <a:ln w="0"/>
                    <a:effectLst>
                      <a:outerShdw blurRad="38100" dist="19050" dir="2700000" algn="tl" rotWithShape="0">
                        <a:schemeClr val="dk1">
                          <a:alpha val="40000"/>
                        </a:schemeClr>
                      </a:outerShdw>
                    </a:effectLst>
                  </a:rPr>
                  <a:t>)</a:t>
                </a:r>
                <a:endParaRPr lang="en-US">
                  <a:ln w="0"/>
                  <a:effectLst>
                    <a:outerShdw blurRad="38100" dist="19050" dir="2700000" algn="tl" rotWithShape="0">
                      <a:schemeClr val="dk1">
                        <a:alpha val="40000"/>
                      </a:schemeClr>
                    </a:outerShdw>
                  </a:effectLst>
                </a:endParaRPr>
              </a:p>
            </p:txBody>
          </p:sp>
        </mc:Choice>
        <mc:Fallback xmlns="">
          <p:sp>
            <p:nvSpPr>
              <p:cNvPr id="3" name="Content Placeholder 2">
                <a:extLst>
                  <a:ext uri="{FF2B5EF4-FFF2-40B4-BE49-F238E27FC236}">
                    <a16:creationId xmlns:a16="http://schemas.microsoft.com/office/drawing/2014/main" id="{D616DAB3-CCC9-4EC3-A9F6-05390D5B6603}"/>
                  </a:ext>
                </a:extLst>
              </p:cNvPr>
              <p:cNvSpPr>
                <a:spLocks noGrp="1" noRot="1" noChangeAspect="1" noMove="1" noResize="1" noEditPoints="1" noAdjustHandles="1" noChangeArrowheads="1" noChangeShapeType="1" noTextEdit="1"/>
              </p:cNvSpPr>
              <p:nvPr>
                <p:ph idx="1"/>
              </p:nvPr>
            </p:nvSpPr>
            <p:spPr>
              <a:blipFill>
                <a:blip r:embed="rId2"/>
                <a:stretch>
                  <a:fillRect l="-1208" t="-1060"/>
                </a:stretch>
              </a:blipFill>
              <a:ln>
                <a:solidFill>
                  <a:schemeClr val="bg1"/>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FA60EF5-D2DA-4DFF-B94C-5AACD2EE9D55}"/>
              </a:ext>
            </a:extLst>
          </p:cNvPr>
          <p:cNvSpPr>
            <a:spLocks noGrp="1"/>
          </p:cNvSpPr>
          <p:nvPr>
            <p:ph type="sldNum" sz="quarter" idx="4"/>
          </p:nvPr>
        </p:nvSpPr>
        <p:spPr/>
        <p:txBody>
          <a:bodyPr/>
          <a:lstStyle/>
          <a:p>
            <a:fld id="{E9A62EC8-D9EB-47E9-8892-A21ACDB4ECBC}" type="slidenum">
              <a:rPr lang="es-ES" smtClean="0"/>
              <a:t>34</a:t>
            </a:fld>
            <a:endParaRPr lang="es-ES"/>
          </a:p>
        </p:txBody>
      </p:sp>
      <p:pic>
        <p:nvPicPr>
          <p:cNvPr id="5" name="Picture 4">
            <a:extLst>
              <a:ext uri="{FF2B5EF4-FFF2-40B4-BE49-F238E27FC236}">
                <a16:creationId xmlns:a16="http://schemas.microsoft.com/office/drawing/2014/main" id="{5A3B4F42-5CC8-4523-9874-6C2972A3CAE7}"/>
              </a:ext>
            </a:extLst>
          </p:cNvPr>
          <p:cNvPicPr>
            <a:picLocks noChangeAspect="1"/>
          </p:cNvPicPr>
          <p:nvPr/>
        </p:nvPicPr>
        <p:blipFill>
          <a:blip r:embed="rId3"/>
          <a:stretch>
            <a:fillRect/>
          </a:stretch>
        </p:blipFill>
        <p:spPr>
          <a:xfrm>
            <a:off x="6615631" y="3303037"/>
            <a:ext cx="2825788" cy="3361320"/>
          </a:xfrm>
          <a:prstGeom prst="rect">
            <a:avLst/>
          </a:prstGeom>
        </p:spPr>
      </p:pic>
    </p:spTree>
    <p:extLst>
      <p:ext uri="{BB962C8B-B14F-4D97-AF65-F5344CB8AC3E}">
        <p14:creationId xmlns:p14="http://schemas.microsoft.com/office/powerpoint/2010/main" val="3338619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23EA-1BB2-43FB-B130-6F7C8FBD0415}"/>
              </a:ext>
            </a:extLst>
          </p:cNvPr>
          <p:cNvSpPr>
            <a:spLocks noGrp="1"/>
          </p:cNvSpPr>
          <p:nvPr>
            <p:ph type="title"/>
          </p:nvPr>
        </p:nvSpPr>
        <p:spPr/>
        <p:txBody>
          <a:bodyPr>
            <a:normAutofit fontScale="90000"/>
          </a:bodyPr>
          <a:lstStyle/>
          <a:p>
            <a:r>
              <a:rPr lang="en-US"/>
              <a:t>Fiber Tracking Map</a:t>
            </a:r>
          </a:p>
        </p:txBody>
      </p:sp>
      <p:sp>
        <p:nvSpPr>
          <p:cNvPr id="3" name="Content Placeholder 2">
            <a:extLst>
              <a:ext uri="{FF2B5EF4-FFF2-40B4-BE49-F238E27FC236}">
                <a16:creationId xmlns:a16="http://schemas.microsoft.com/office/drawing/2014/main" id="{57C5F9C6-E853-476F-AA86-D46A8E356EDF}"/>
              </a:ext>
            </a:extLst>
          </p:cNvPr>
          <p:cNvSpPr>
            <a:spLocks noGrp="1"/>
          </p:cNvSpPr>
          <p:nvPr>
            <p:ph idx="1"/>
          </p:nvPr>
        </p:nvSpPr>
        <p:spPr/>
        <p:txBody>
          <a:bodyPr/>
          <a:lstStyle/>
          <a:p>
            <a:r>
              <a:rPr lang="en-US"/>
              <a:t>Deterministic methods:</a:t>
            </a:r>
          </a:p>
          <a:p>
            <a:pPr lvl="1"/>
            <a:r>
              <a:rPr lang="en-US"/>
              <a:t>Connect-the-voxels (</a:t>
            </a:r>
            <a:r>
              <a:rPr lang="en-US" err="1"/>
              <a:t>Conturo</a:t>
            </a:r>
            <a:r>
              <a:rPr lang="en-US"/>
              <a:t>)</a:t>
            </a:r>
          </a:p>
          <a:p>
            <a:pPr lvl="1"/>
            <a:r>
              <a:rPr lang="en-US"/>
              <a:t>FACT (Mori, </a:t>
            </a:r>
            <a:r>
              <a:rPr lang="en-US" err="1"/>
              <a:t>DTIStudio</a:t>
            </a:r>
            <a:r>
              <a:rPr lang="en-US"/>
              <a:t>)</a:t>
            </a:r>
          </a:p>
          <a:p>
            <a:pPr lvl="1"/>
            <a:r>
              <a:rPr lang="en-US"/>
              <a:t>Path-integral method (</a:t>
            </a:r>
            <a:r>
              <a:rPr lang="en-US" err="1"/>
              <a:t>Basser</a:t>
            </a:r>
            <a:r>
              <a:rPr lang="en-US"/>
              <a:t>, Tuch)</a:t>
            </a:r>
          </a:p>
        </p:txBody>
      </p:sp>
      <p:sp>
        <p:nvSpPr>
          <p:cNvPr id="4" name="Slide Number Placeholder 3">
            <a:extLst>
              <a:ext uri="{FF2B5EF4-FFF2-40B4-BE49-F238E27FC236}">
                <a16:creationId xmlns:a16="http://schemas.microsoft.com/office/drawing/2014/main" id="{F2E99F7C-5F40-4510-8703-18E8BFE8E2BD}"/>
              </a:ext>
            </a:extLst>
          </p:cNvPr>
          <p:cNvSpPr>
            <a:spLocks noGrp="1"/>
          </p:cNvSpPr>
          <p:nvPr>
            <p:ph type="sldNum" sz="quarter" idx="4"/>
          </p:nvPr>
        </p:nvSpPr>
        <p:spPr/>
        <p:txBody>
          <a:bodyPr/>
          <a:lstStyle/>
          <a:p>
            <a:fld id="{E9A62EC8-D9EB-47E9-8892-A21ACDB4ECBC}" type="slidenum">
              <a:rPr lang="es-ES" smtClean="0"/>
              <a:t>35</a:t>
            </a:fld>
            <a:endParaRPr lang="es-ES"/>
          </a:p>
        </p:txBody>
      </p:sp>
      <p:pic>
        <p:nvPicPr>
          <p:cNvPr id="5" name="Picture 2" descr="http://mriquestions.com/uploads/3/4/5/7/34572113/_7897723_orig.jpg">
            <a:extLst>
              <a:ext uri="{FF2B5EF4-FFF2-40B4-BE49-F238E27FC236}">
                <a16:creationId xmlns:a16="http://schemas.microsoft.com/office/drawing/2014/main" id="{B19333C6-C755-4A55-A545-B7F6C922C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620" y="3779837"/>
            <a:ext cx="3749384" cy="308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555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D68DD-76B6-488E-A147-DF4F3281116E}"/>
              </a:ext>
            </a:extLst>
          </p:cNvPr>
          <p:cNvSpPr>
            <a:spLocks noGrp="1"/>
          </p:cNvSpPr>
          <p:nvPr>
            <p:ph type="title"/>
          </p:nvPr>
        </p:nvSpPr>
        <p:spPr>
          <a:xfrm>
            <a:off x="566177" y="178449"/>
            <a:ext cx="9072563" cy="753706"/>
          </a:xfrm>
        </p:spPr>
        <p:txBody>
          <a:bodyPr>
            <a:normAutofit fontScale="90000"/>
          </a:bodyPr>
          <a:lstStyle/>
          <a:p>
            <a:r>
              <a:rPr lang="en-US"/>
              <a:t>FACT</a:t>
            </a:r>
          </a:p>
        </p:txBody>
      </p:sp>
      <p:sp>
        <p:nvSpPr>
          <p:cNvPr id="3" name="Content Placeholder 2">
            <a:extLst>
              <a:ext uri="{FF2B5EF4-FFF2-40B4-BE49-F238E27FC236}">
                <a16:creationId xmlns:a16="http://schemas.microsoft.com/office/drawing/2014/main" id="{ED19A70E-FFE3-4FC6-A8F7-DAF55EA0BD79}"/>
              </a:ext>
            </a:extLst>
          </p:cNvPr>
          <p:cNvSpPr>
            <a:spLocks noGrp="1"/>
          </p:cNvSpPr>
          <p:nvPr>
            <p:ph idx="1"/>
          </p:nvPr>
        </p:nvSpPr>
        <p:spPr/>
        <p:txBody>
          <a:bodyPr/>
          <a:lstStyle/>
          <a:p>
            <a:r>
              <a:rPr lang="en-US" dirty="0"/>
              <a:t>FACT (Fiber Assignment by Continuous Tracking)</a:t>
            </a:r>
          </a:p>
          <a:p>
            <a:r>
              <a:rPr lang="en-US" dirty="0"/>
              <a:t>User selects "seed voxels" in a certain area of the brain.</a:t>
            </a:r>
          </a:p>
          <a:p>
            <a:r>
              <a:rPr lang="en-US" dirty="0"/>
              <a:t> Automated software computes fiber trajectories in and out of that area.</a:t>
            </a:r>
          </a:p>
          <a:p>
            <a:r>
              <a:rPr lang="en-US" dirty="0"/>
              <a:t>Follows the primary eigenvector (ε</a:t>
            </a:r>
            <a:r>
              <a:rPr lang="en-US" sz="1600" dirty="0"/>
              <a:t>1</a:t>
            </a:r>
            <a:r>
              <a:rPr lang="en-US" dirty="0"/>
              <a:t>) in each voxel until it encounters a neighboring voxel.</a:t>
            </a:r>
          </a:p>
          <a:p>
            <a:r>
              <a:rPr lang="en-US" dirty="0"/>
              <a:t>Trajectory is changed to point in the direction of the new eigenvector.</a:t>
            </a:r>
          </a:p>
        </p:txBody>
      </p:sp>
      <p:sp>
        <p:nvSpPr>
          <p:cNvPr id="4" name="Slide Number Placeholder 3">
            <a:extLst>
              <a:ext uri="{FF2B5EF4-FFF2-40B4-BE49-F238E27FC236}">
                <a16:creationId xmlns:a16="http://schemas.microsoft.com/office/drawing/2014/main" id="{3D806573-E0C9-4AC4-ADEA-D41402DC4B36}"/>
              </a:ext>
            </a:extLst>
          </p:cNvPr>
          <p:cNvSpPr>
            <a:spLocks noGrp="1"/>
          </p:cNvSpPr>
          <p:nvPr>
            <p:ph type="sldNum" sz="quarter" idx="4"/>
          </p:nvPr>
        </p:nvSpPr>
        <p:spPr/>
        <p:txBody>
          <a:bodyPr/>
          <a:lstStyle/>
          <a:p>
            <a:fld id="{E9A62EC8-D9EB-47E9-8892-A21ACDB4ECBC}" type="slidenum">
              <a:rPr lang="es-ES" smtClean="0"/>
              <a:t>36</a:t>
            </a:fld>
            <a:endParaRPr lang="es-ES"/>
          </a:p>
        </p:txBody>
      </p:sp>
    </p:spTree>
    <p:extLst>
      <p:ext uri="{BB962C8B-B14F-4D97-AF65-F5344CB8AC3E}">
        <p14:creationId xmlns:p14="http://schemas.microsoft.com/office/powerpoint/2010/main" val="3585866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8AEA-B81A-4978-B7FA-9ED4DD994E6A}"/>
              </a:ext>
            </a:extLst>
          </p:cNvPr>
          <p:cNvSpPr>
            <a:spLocks noGrp="1"/>
          </p:cNvSpPr>
          <p:nvPr>
            <p:ph type="title"/>
          </p:nvPr>
        </p:nvSpPr>
        <p:spPr/>
        <p:txBody>
          <a:bodyPr>
            <a:normAutofit fontScale="90000"/>
          </a:bodyPr>
          <a:lstStyle/>
          <a:p>
            <a:r>
              <a:rPr lang="en-US" dirty="0"/>
              <a:t>Fiber track reconstruction</a:t>
            </a:r>
          </a:p>
        </p:txBody>
      </p:sp>
      <p:sp>
        <p:nvSpPr>
          <p:cNvPr id="4" name="Slide Number Placeholder 3">
            <a:extLst>
              <a:ext uri="{FF2B5EF4-FFF2-40B4-BE49-F238E27FC236}">
                <a16:creationId xmlns:a16="http://schemas.microsoft.com/office/drawing/2014/main" id="{6B44437B-84B8-4F46-A8A2-36E51F3512CD}"/>
              </a:ext>
            </a:extLst>
          </p:cNvPr>
          <p:cNvSpPr>
            <a:spLocks noGrp="1"/>
          </p:cNvSpPr>
          <p:nvPr>
            <p:ph type="sldNum" sz="quarter" idx="4"/>
          </p:nvPr>
        </p:nvSpPr>
        <p:spPr/>
        <p:txBody>
          <a:bodyPr/>
          <a:lstStyle/>
          <a:p>
            <a:fld id="{E9A62EC8-D9EB-47E9-8892-A21ACDB4ECBC}" type="slidenum">
              <a:rPr lang="es-ES" smtClean="0"/>
              <a:t>37</a:t>
            </a:fld>
            <a:endParaRPr lang="es-ES"/>
          </a:p>
        </p:txBody>
      </p:sp>
      <p:pic>
        <p:nvPicPr>
          <p:cNvPr id="8" name="Content Placeholder 7">
            <a:extLst>
              <a:ext uri="{FF2B5EF4-FFF2-40B4-BE49-F238E27FC236}">
                <a16:creationId xmlns:a16="http://schemas.microsoft.com/office/drawing/2014/main" id="{B5102DB7-747D-42E6-A2AD-C4D300A1AE95}"/>
              </a:ext>
            </a:extLst>
          </p:cNvPr>
          <p:cNvPicPr>
            <a:picLocks noGrp="1" noChangeAspect="1"/>
          </p:cNvPicPr>
          <p:nvPr>
            <p:ph idx="1"/>
          </p:nvPr>
        </p:nvPicPr>
        <p:blipFill>
          <a:blip r:embed="rId3"/>
          <a:stretch>
            <a:fillRect/>
          </a:stretch>
        </p:blipFill>
        <p:spPr>
          <a:xfrm>
            <a:off x="1499584" y="1901453"/>
            <a:ext cx="7215207" cy="5031658"/>
          </a:xfrm>
          <a:prstGeom prst="rect">
            <a:avLst/>
          </a:prstGeom>
        </p:spPr>
      </p:pic>
      <p:sp>
        <p:nvSpPr>
          <p:cNvPr id="6" name="Content Placeholder 2">
            <a:extLst>
              <a:ext uri="{FF2B5EF4-FFF2-40B4-BE49-F238E27FC236}">
                <a16:creationId xmlns:a16="http://schemas.microsoft.com/office/drawing/2014/main" id="{8D4F0591-F7ED-4355-89CE-4D8E71125982}"/>
              </a:ext>
            </a:extLst>
          </p:cNvPr>
          <p:cNvSpPr txBox="1">
            <a:spLocks/>
          </p:cNvSpPr>
          <p:nvPr/>
        </p:nvSpPr>
        <p:spPr>
          <a:xfrm>
            <a:off x="504031" y="1230087"/>
            <a:ext cx="9072563" cy="5740346"/>
          </a:xfrm>
          <a:prstGeom prst="rect">
            <a:avLst/>
          </a:prstGeom>
        </p:spPr>
        <p:txBody>
          <a:bodyPr vert="horz" lIns="100794" tIns="50397" rIns="100794" bIns="50397" rtlCol="0">
            <a:normAutofit/>
          </a:bodyPr>
          <a:lstStyle>
            <a:lvl1pPr marL="377979" indent="-377979" algn="l" defTabSz="100794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fontAlgn="auto">
              <a:lnSpc>
                <a:spcPct val="100000"/>
              </a:lnSpc>
              <a:spcAft>
                <a:spcPts val="0"/>
              </a:spcAft>
              <a:buClrTx/>
              <a:buSzTx/>
            </a:pPr>
            <a:r>
              <a:rPr lang="en-US" dirty="0"/>
              <a:t>Tensor data</a:t>
            </a:r>
          </a:p>
        </p:txBody>
      </p:sp>
    </p:spTree>
    <p:extLst>
      <p:ext uri="{BB962C8B-B14F-4D97-AF65-F5344CB8AC3E}">
        <p14:creationId xmlns:p14="http://schemas.microsoft.com/office/powerpoint/2010/main" val="3780273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D0516-1ACF-46BA-8170-3868BC923478}"/>
              </a:ext>
            </a:extLst>
          </p:cNvPr>
          <p:cNvSpPr>
            <a:spLocks noGrp="1"/>
          </p:cNvSpPr>
          <p:nvPr>
            <p:ph type="title"/>
          </p:nvPr>
        </p:nvSpPr>
        <p:spPr/>
        <p:txBody>
          <a:bodyPr>
            <a:normAutofit fontScale="90000"/>
          </a:bodyPr>
          <a:lstStyle/>
          <a:p>
            <a:r>
              <a:rPr lang="en-US" dirty="0"/>
              <a:t>Fiber track reconstruction</a:t>
            </a:r>
          </a:p>
        </p:txBody>
      </p:sp>
      <p:sp>
        <p:nvSpPr>
          <p:cNvPr id="4" name="Slide Number Placeholder 3">
            <a:extLst>
              <a:ext uri="{FF2B5EF4-FFF2-40B4-BE49-F238E27FC236}">
                <a16:creationId xmlns:a16="http://schemas.microsoft.com/office/drawing/2014/main" id="{C68CDA5F-27AA-49FA-8163-CC76FB87E040}"/>
              </a:ext>
            </a:extLst>
          </p:cNvPr>
          <p:cNvSpPr>
            <a:spLocks noGrp="1"/>
          </p:cNvSpPr>
          <p:nvPr>
            <p:ph type="sldNum" sz="quarter" idx="4"/>
          </p:nvPr>
        </p:nvSpPr>
        <p:spPr/>
        <p:txBody>
          <a:bodyPr/>
          <a:lstStyle/>
          <a:p>
            <a:fld id="{E9A62EC8-D9EB-47E9-8892-A21ACDB4ECBC}" type="slidenum">
              <a:rPr lang="es-ES" smtClean="0"/>
              <a:t>38</a:t>
            </a:fld>
            <a:endParaRPr lang="es-ES"/>
          </a:p>
        </p:txBody>
      </p:sp>
      <p:sp>
        <p:nvSpPr>
          <p:cNvPr id="7" name="Content Placeholder 6">
            <a:extLst>
              <a:ext uri="{FF2B5EF4-FFF2-40B4-BE49-F238E27FC236}">
                <a16:creationId xmlns:a16="http://schemas.microsoft.com/office/drawing/2014/main" id="{807A6175-F23F-443F-B15E-B213B194A29A}"/>
              </a:ext>
            </a:extLst>
          </p:cNvPr>
          <p:cNvSpPr>
            <a:spLocks noGrp="1"/>
          </p:cNvSpPr>
          <p:nvPr>
            <p:ph idx="1"/>
          </p:nvPr>
        </p:nvSpPr>
        <p:spPr/>
        <p:txBody>
          <a:bodyPr/>
          <a:lstStyle/>
          <a:p>
            <a:r>
              <a:rPr lang="en-US" dirty="0"/>
              <a:t>Start from a Seed</a:t>
            </a:r>
          </a:p>
        </p:txBody>
      </p:sp>
      <p:pic>
        <p:nvPicPr>
          <p:cNvPr id="10" name="Picture 9">
            <a:extLst>
              <a:ext uri="{FF2B5EF4-FFF2-40B4-BE49-F238E27FC236}">
                <a16:creationId xmlns:a16="http://schemas.microsoft.com/office/drawing/2014/main" id="{91993D7E-76F2-4B95-8804-4801515E0EFF}"/>
              </a:ext>
            </a:extLst>
          </p:cNvPr>
          <p:cNvPicPr>
            <a:picLocks noChangeAspect="1"/>
          </p:cNvPicPr>
          <p:nvPr/>
        </p:nvPicPr>
        <p:blipFill>
          <a:blip r:embed="rId3"/>
          <a:stretch>
            <a:fillRect/>
          </a:stretch>
        </p:blipFill>
        <p:spPr>
          <a:xfrm>
            <a:off x="1417716" y="1885164"/>
            <a:ext cx="7369611" cy="5066608"/>
          </a:xfrm>
          <a:prstGeom prst="rect">
            <a:avLst/>
          </a:prstGeom>
        </p:spPr>
      </p:pic>
    </p:spTree>
    <p:extLst>
      <p:ext uri="{BB962C8B-B14F-4D97-AF65-F5344CB8AC3E}">
        <p14:creationId xmlns:p14="http://schemas.microsoft.com/office/powerpoint/2010/main" val="3607186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64BCF-E613-4E35-97FA-00F39A180DE6}"/>
              </a:ext>
            </a:extLst>
          </p:cNvPr>
          <p:cNvSpPr>
            <a:spLocks noGrp="1"/>
          </p:cNvSpPr>
          <p:nvPr>
            <p:ph type="title"/>
          </p:nvPr>
        </p:nvSpPr>
        <p:spPr>
          <a:xfrm>
            <a:off x="566177" y="178449"/>
            <a:ext cx="9072563" cy="753706"/>
          </a:xfrm>
        </p:spPr>
        <p:txBody>
          <a:bodyPr>
            <a:normAutofit fontScale="90000"/>
          </a:bodyPr>
          <a:lstStyle/>
          <a:p>
            <a:r>
              <a:rPr lang="en-US" dirty="0"/>
              <a:t>Fiber track reconstruction</a:t>
            </a:r>
          </a:p>
        </p:txBody>
      </p:sp>
      <p:sp>
        <p:nvSpPr>
          <p:cNvPr id="4" name="Slide Number Placeholder 3">
            <a:extLst>
              <a:ext uri="{FF2B5EF4-FFF2-40B4-BE49-F238E27FC236}">
                <a16:creationId xmlns:a16="http://schemas.microsoft.com/office/drawing/2014/main" id="{774114A8-5BE0-4E4F-B039-FFB8729045E8}"/>
              </a:ext>
            </a:extLst>
          </p:cNvPr>
          <p:cNvSpPr>
            <a:spLocks noGrp="1"/>
          </p:cNvSpPr>
          <p:nvPr>
            <p:ph type="sldNum" sz="quarter" idx="4"/>
          </p:nvPr>
        </p:nvSpPr>
        <p:spPr/>
        <p:txBody>
          <a:bodyPr/>
          <a:lstStyle/>
          <a:p>
            <a:fld id="{E9A62EC8-D9EB-47E9-8892-A21ACDB4ECBC}" type="slidenum">
              <a:rPr lang="es-ES" smtClean="0"/>
              <a:t>39</a:t>
            </a:fld>
            <a:endParaRPr lang="es-ES"/>
          </a:p>
        </p:txBody>
      </p:sp>
      <p:sp>
        <p:nvSpPr>
          <p:cNvPr id="6" name="Content Placeholder 6">
            <a:extLst>
              <a:ext uri="{FF2B5EF4-FFF2-40B4-BE49-F238E27FC236}">
                <a16:creationId xmlns:a16="http://schemas.microsoft.com/office/drawing/2014/main" id="{47844E53-026A-4E9F-BD00-B826E16BC60A}"/>
              </a:ext>
            </a:extLst>
          </p:cNvPr>
          <p:cNvSpPr txBox="1">
            <a:spLocks/>
          </p:cNvSpPr>
          <p:nvPr/>
        </p:nvSpPr>
        <p:spPr>
          <a:xfrm>
            <a:off x="504031" y="1230087"/>
            <a:ext cx="9072563" cy="5740346"/>
          </a:xfrm>
          <a:prstGeom prst="rect">
            <a:avLst/>
          </a:prstGeom>
        </p:spPr>
        <p:txBody>
          <a:bodyPr vert="horz" lIns="100794" tIns="50397" rIns="100794" bIns="50397" rtlCol="0">
            <a:normAutofit/>
          </a:bodyPr>
          <a:lstStyle>
            <a:lvl1pPr marL="377979" indent="-377979" algn="l" defTabSz="100794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fontAlgn="auto">
              <a:lnSpc>
                <a:spcPct val="100000"/>
              </a:lnSpc>
              <a:spcAft>
                <a:spcPts val="0"/>
              </a:spcAft>
              <a:buClrTx/>
              <a:buSzTx/>
            </a:pPr>
            <a:r>
              <a:rPr lang="en-US" dirty="0"/>
              <a:t>Interpolate a new tensor</a:t>
            </a:r>
          </a:p>
        </p:txBody>
      </p:sp>
      <p:pic>
        <p:nvPicPr>
          <p:cNvPr id="8" name="Picture 7">
            <a:extLst>
              <a:ext uri="{FF2B5EF4-FFF2-40B4-BE49-F238E27FC236}">
                <a16:creationId xmlns:a16="http://schemas.microsoft.com/office/drawing/2014/main" id="{47C43EED-D62B-4CD2-A899-C78C34EF5DBA}"/>
              </a:ext>
            </a:extLst>
          </p:cNvPr>
          <p:cNvPicPr>
            <a:picLocks noChangeAspect="1"/>
          </p:cNvPicPr>
          <p:nvPr/>
        </p:nvPicPr>
        <p:blipFill>
          <a:blip r:embed="rId3"/>
          <a:stretch>
            <a:fillRect/>
          </a:stretch>
        </p:blipFill>
        <p:spPr>
          <a:xfrm>
            <a:off x="1417716" y="1885164"/>
            <a:ext cx="7369611" cy="5066608"/>
          </a:xfrm>
          <a:prstGeom prst="rect">
            <a:avLst/>
          </a:prstGeom>
        </p:spPr>
      </p:pic>
      <p:pic>
        <p:nvPicPr>
          <p:cNvPr id="10" name="Picture 9">
            <a:extLst>
              <a:ext uri="{FF2B5EF4-FFF2-40B4-BE49-F238E27FC236}">
                <a16:creationId xmlns:a16="http://schemas.microsoft.com/office/drawing/2014/main" id="{D43F0A81-68BA-4FF6-AF2F-73AFFD7F9000}"/>
              </a:ext>
            </a:extLst>
          </p:cNvPr>
          <p:cNvPicPr>
            <a:picLocks noChangeAspect="1"/>
          </p:cNvPicPr>
          <p:nvPr/>
        </p:nvPicPr>
        <p:blipFill>
          <a:blip r:embed="rId4"/>
          <a:stretch>
            <a:fillRect/>
          </a:stretch>
        </p:blipFill>
        <p:spPr>
          <a:xfrm>
            <a:off x="64573" y="5065452"/>
            <a:ext cx="1228725" cy="1181100"/>
          </a:xfrm>
          <a:prstGeom prst="rect">
            <a:avLst/>
          </a:prstGeom>
        </p:spPr>
      </p:pic>
      <p:sp>
        <p:nvSpPr>
          <p:cNvPr id="11" name="Стрелка вниз 4">
            <a:extLst>
              <a:ext uri="{FF2B5EF4-FFF2-40B4-BE49-F238E27FC236}">
                <a16:creationId xmlns:a16="http://schemas.microsoft.com/office/drawing/2014/main" id="{34A1E890-04FC-40AC-8139-D2089FC72E68}"/>
              </a:ext>
            </a:extLst>
          </p:cNvPr>
          <p:cNvSpPr/>
          <p:nvPr/>
        </p:nvSpPr>
        <p:spPr>
          <a:xfrm rot="3593600" flipH="1">
            <a:off x="1667054" y="4146883"/>
            <a:ext cx="355335" cy="1203951"/>
          </a:xfrm>
          <a:prstGeom prst="downArrow">
            <a:avLst>
              <a:gd name="adj1" fmla="val 50000"/>
              <a:gd name="adj2" fmla="val 5488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59191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B9C9-2104-4686-8430-B78B3CDBA096}"/>
              </a:ext>
            </a:extLst>
          </p:cNvPr>
          <p:cNvSpPr>
            <a:spLocks noGrp="1"/>
          </p:cNvSpPr>
          <p:nvPr>
            <p:ph type="title"/>
          </p:nvPr>
        </p:nvSpPr>
        <p:spPr/>
        <p:txBody>
          <a:bodyPr>
            <a:normAutofit fontScale="90000"/>
          </a:bodyPr>
          <a:lstStyle/>
          <a:p>
            <a:r>
              <a:rPr lang="en-US" dirty="0"/>
              <a:t>Context</a:t>
            </a:r>
          </a:p>
        </p:txBody>
      </p:sp>
      <p:sp>
        <p:nvSpPr>
          <p:cNvPr id="4" name="Slide Number Placeholder 3">
            <a:extLst>
              <a:ext uri="{FF2B5EF4-FFF2-40B4-BE49-F238E27FC236}">
                <a16:creationId xmlns:a16="http://schemas.microsoft.com/office/drawing/2014/main" id="{1AC155DA-B0FA-40D1-B6C4-2E210EAA7CD5}"/>
              </a:ext>
            </a:extLst>
          </p:cNvPr>
          <p:cNvSpPr>
            <a:spLocks noGrp="1"/>
          </p:cNvSpPr>
          <p:nvPr>
            <p:ph type="sldNum" sz="quarter" idx="4"/>
          </p:nvPr>
        </p:nvSpPr>
        <p:spPr/>
        <p:txBody>
          <a:bodyPr/>
          <a:lstStyle/>
          <a:p>
            <a:fld id="{E9A62EC8-D9EB-47E9-8892-A21ACDB4ECBC}" type="slidenum">
              <a:rPr lang="es-ES" smtClean="0"/>
              <a:t>4</a:t>
            </a:fld>
            <a:endParaRPr lang="es-ES"/>
          </a:p>
        </p:txBody>
      </p:sp>
      <p:sp>
        <p:nvSpPr>
          <p:cNvPr id="6" name="Овал 1">
            <a:extLst>
              <a:ext uri="{FF2B5EF4-FFF2-40B4-BE49-F238E27FC236}">
                <a16:creationId xmlns:a16="http://schemas.microsoft.com/office/drawing/2014/main" id="{2A52776C-7C95-43B7-960E-6FFB8B6115DE}"/>
              </a:ext>
            </a:extLst>
          </p:cNvPr>
          <p:cNvSpPr txBox="1">
            <a:spLocks/>
          </p:cNvSpPr>
          <p:nvPr/>
        </p:nvSpPr>
        <p:spPr>
          <a:xfrm>
            <a:off x="6445104" y="1460046"/>
            <a:ext cx="3193636" cy="2549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100794" tIns="50397" rIns="100794" bIns="50397" rtlCol="0" anchor="ctr">
            <a:normAutofit/>
          </a:bodyPr>
          <a:lstStyle>
            <a:lvl1pPr marL="377979" indent="-377979" algn="l" defTabSz="1007943"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1800" kern="1200">
                <a:solidFill>
                  <a:schemeClr val="lt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1800" kern="1200">
                <a:solidFill>
                  <a:schemeClr val="lt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9pPr>
          </a:lstStyle>
          <a:p>
            <a:pPr marL="0" indent="0" algn="ctr" fontAlgn="auto">
              <a:lnSpc>
                <a:spcPct val="100000"/>
              </a:lnSpc>
              <a:spcAft>
                <a:spcPts val="0"/>
              </a:spcAft>
              <a:buClrTx/>
              <a:buSzTx/>
              <a:buFont typeface="Arial" panose="020B0604020202020204" pitchFamily="34" charset="0"/>
              <a:buNone/>
            </a:pPr>
            <a:r>
              <a:rPr lang="en-US" dirty="0"/>
              <a:t>Tractography</a:t>
            </a:r>
            <a:endParaRPr lang="ru-RU" dirty="0"/>
          </a:p>
        </p:txBody>
      </p:sp>
      <p:sp>
        <p:nvSpPr>
          <p:cNvPr id="7" name="Овал 1">
            <a:extLst>
              <a:ext uri="{FF2B5EF4-FFF2-40B4-BE49-F238E27FC236}">
                <a16:creationId xmlns:a16="http://schemas.microsoft.com/office/drawing/2014/main" id="{8576247E-970F-4687-8EA6-50DE435E018B}"/>
              </a:ext>
            </a:extLst>
          </p:cNvPr>
          <p:cNvSpPr txBox="1">
            <a:spLocks/>
          </p:cNvSpPr>
          <p:nvPr/>
        </p:nvSpPr>
        <p:spPr>
          <a:xfrm>
            <a:off x="828495" y="1460046"/>
            <a:ext cx="3332958" cy="2549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100794" tIns="50397" rIns="100794" bIns="50397" rtlCol="0" anchor="ctr">
            <a:normAutofit/>
          </a:bodyPr>
          <a:lstStyle>
            <a:lvl1pPr marL="377979" indent="-377979" algn="l" defTabSz="1007943"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1800" kern="1200">
                <a:solidFill>
                  <a:schemeClr val="lt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1800" kern="1200">
                <a:solidFill>
                  <a:schemeClr val="lt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9pPr>
          </a:lstStyle>
          <a:p>
            <a:pPr marL="0" indent="0" algn="ctr" fontAlgn="auto">
              <a:lnSpc>
                <a:spcPct val="100000"/>
              </a:lnSpc>
              <a:spcAft>
                <a:spcPts val="0"/>
              </a:spcAft>
              <a:buClrTx/>
              <a:buSzTx/>
              <a:buFont typeface="Arial" panose="020B0604020202020204" pitchFamily="34" charset="0"/>
              <a:buNone/>
            </a:pPr>
            <a:r>
              <a:rPr lang="en-US" dirty="0"/>
              <a:t>Brain Tumor</a:t>
            </a:r>
          </a:p>
          <a:p>
            <a:pPr marL="0" indent="0" algn="ctr" fontAlgn="auto">
              <a:lnSpc>
                <a:spcPct val="100000"/>
              </a:lnSpc>
              <a:spcAft>
                <a:spcPts val="0"/>
              </a:spcAft>
              <a:buClrTx/>
              <a:buSzTx/>
              <a:buFont typeface="Arial" panose="020B0604020202020204" pitchFamily="34" charset="0"/>
              <a:buNone/>
            </a:pPr>
            <a:r>
              <a:rPr lang="en-US" dirty="0"/>
              <a:t>(CAD)</a:t>
            </a:r>
          </a:p>
        </p:txBody>
      </p:sp>
      <p:sp>
        <p:nvSpPr>
          <p:cNvPr id="10" name="Овал 1">
            <a:extLst>
              <a:ext uri="{FF2B5EF4-FFF2-40B4-BE49-F238E27FC236}">
                <a16:creationId xmlns:a16="http://schemas.microsoft.com/office/drawing/2014/main" id="{96630499-5CD2-40BE-83C0-DFAC6E1728E0}"/>
              </a:ext>
            </a:extLst>
          </p:cNvPr>
          <p:cNvSpPr txBox="1">
            <a:spLocks/>
          </p:cNvSpPr>
          <p:nvPr/>
        </p:nvSpPr>
        <p:spPr>
          <a:xfrm>
            <a:off x="3636372" y="4405662"/>
            <a:ext cx="3193636" cy="2549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vert="horz" lIns="100794" tIns="50397" rIns="100794" bIns="50397" rtlCol="0" anchor="ctr">
            <a:normAutofit/>
          </a:bodyPr>
          <a:lstStyle>
            <a:lvl1pPr marL="377979" indent="-377979" algn="l" defTabSz="1007943"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1800" kern="1200">
                <a:solidFill>
                  <a:schemeClr val="lt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1800" kern="1200">
                <a:solidFill>
                  <a:schemeClr val="lt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lt1"/>
                </a:solidFill>
                <a:latin typeface="+mn-lt"/>
                <a:ea typeface="+mn-ea"/>
                <a:cs typeface="+mn-cs"/>
              </a:defRPr>
            </a:lvl9pPr>
          </a:lstStyle>
          <a:p>
            <a:pPr marL="0" indent="0" algn="ctr" fontAlgn="auto">
              <a:lnSpc>
                <a:spcPct val="100000"/>
              </a:lnSpc>
              <a:spcAft>
                <a:spcPts val="0"/>
              </a:spcAft>
              <a:buClrTx/>
              <a:buSzTx/>
              <a:buFont typeface="Arial" panose="020B0604020202020204" pitchFamily="34" charset="0"/>
              <a:buNone/>
            </a:pPr>
            <a:r>
              <a:rPr lang="en-US" dirty="0"/>
              <a:t>Neurosurgery</a:t>
            </a:r>
            <a:endParaRPr lang="ru-RU" dirty="0"/>
          </a:p>
        </p:txBody>
      </p:sp>
      <p:sp>
        <p:nvSpPr>
          <p:cNvPr id="8" name="Стрелка вниз 4">
            <a:extLst>
              <a:ext uri="{FF2B5EF4-FFF2-40B4-BE49-F238E27FC236}">
                <a16:creationId xmlns:a16="http://schemas.microsoft.com/office/drawing/2014/main" id="{74AEA01D-C85A-43D7-B306-74D8427FD049}"/>
              </a:ext>
            </a:extLst>
          </p:cNvPr>
          <p:cNvSpPr/>
          <p:nvPr/>
        </p:nvSpPr>
        <p:spPr>
          <a:xfrm rot="19347637" flipH="1">
            <a:off x="3411614" y="3703158"/>
            <a:ext cx="686558" cy="1193382"/>
          </a:xfrm>
          <a:prstGeom prst="downArrow">
            <a:avLst>
              <a:gd name="adj1" fmla="val 50000"/>
              <a:gd name="adj2" fmla="val 54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Стрелка вниз 4">
            <a:extLst>
              <a:ext uri="{FF2B5EF4-FFF2-40B4-BE49-F238E27FC236}">
                <a16:creationId xmlns:a16="http://schemas.microsoft.com/office/drawing/2014/main" id="{A2E32164-3DA1-44FA-958A-D4A5495E91B8}"/>
              </a:ext>
            </a:extLst>
          </p:cNvPr>
          <p:cNvSpPr/>
          <p:nvPr/>
        </p:nvSpPr>
        <p:spPr>
          <a:xfrm rot="2257794" flipH="1">
            <a:off x="6327805" y="3609825"/>
            <a:ext cx="686558" cy="1203951"/>
          </a:xfrm>
          <a:prstGeom prst="downArrow">
            <a:avLst>
              <a:gd name="adj1" fmla="val 50000"/>
              <a:gd name="adj2" fmla="val 54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80565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893E-0063-4B82-A57B-F68F7919DF4E}"/>
              </a:ext>
            </a:extLst>
          </p:cNvPr>
          <p:cNvSpPr>
            <a:spLocks noGrp="1"/>
          </p:cNvSpPr>
          <p:nvPr>
            <p:ph type="title"/>
          </p:nvPr>
        </p:nvSpPr>
        <p:spPr/>
        <p:txBody>
          <a:bodyPr>
            <a:normAutofit fontScale="90000"/>
          </a:bodyPr>
          <a:lstStyle/>
          <a:p>
            <a:r>
              <a:rPr lang="en-US" dirty="0"/>
              <a:t>Fiber track reconstruction</a:t>
            </a:r>
          </a:p>
        </p:txBody>
      </p:sp>
      <p:pic>
        <p:nvPicPr>
          <p:cNvPr id="5" name="Content Placeholder 4">
            <a:extLst>
              <a:ext uri="{FF2B5EF4-FFF2-40B4-BE49-F238E27FC236}">
                <a16:creationId xmlns:a16="http://schemas.microsoft.com/office/drawing/2014/main" id="{041B9CD5-0248-4C9A-80B1-F8F2B78D917B}"/>
              </a:ext>
            </a:extLst>
          </p:cNvPr>
          <p:cNvPicPr>
            <a:picLocks noGrp="1" noChangeAspect="1"/>
          </p:cNvPicPr>
          <p:nvPr>
            <p:ph idx="1"/>
          </p:nvPr>
        </p:nvPicPr>
        <p:blipFill>
          <a:blip r:embed="rId3"/>
          <a:stretch>
            <a:fillRect/>
          </a:stretch>
        </p:blipFill>
        <p:spPr>
          <a:xfrm>
            <a:off x="1311303" y="1820003"/>
            <a:ext cx="7606789" cy="5150430"/>
          </a:xfrm>
          <a:prstGeom prst="rect">
            <a:avLst/>
          </a:prstGeom>
        </p:spPr>
      </p:pic>
      <p:sp>
        <p:nvSpPr>
          <p:cNvPr id="4" name="Slide Number Placeholder 3">
            <a:extLst>
              <a:ext uri="{FF2B5EF4-FFF2-40B4-BE49-F238E27FC236}">
                <a16:creationId xmlns:a16="http://schemas.microsoft.com/office/drawing/2014/main" id="{6B174C75-7CCE-4315-849D-BDAA878BDE6C}"/>
              </a:ext>
            </a:extLst>
          </p:cNvPr>
          <p:cNvSpPr>
            <a:spLocks noGrp="1"/>
          </p:cNvSpPr>
          <p:nvPr>
            <p:ph type="sldNum" sz="quarter" idx="4"/>
          </p:nvPr>
        </p:nvSpPr>
        <p:spPr/>
        <p:txBody>
          <a:bodyPr/>
          <a:lstStyle/>
          <a:p>
            <a:fld id="{E9A62EC8-D9EB-47E9-8892-A21ACDB4ECBC}" type="slidenum">
              <a:rPr lang="es-ES" smtClean="0"/>
              <a:t>40</a:t>
            </a:fld>
            <a:endParaRPr lang="es-ES"/>
          </a:p>
        </p:txBody>
      </p:sp>
      <p:sp>
        <p:nvSpPr>
          <p:cNvPr id="6" name="Content Placeholder 6">
            <a:extLst>
              <a:ext uri="{FF2B5EF4-FFF2-40B4-BE49-F238E27FC236}">
                <a16:creationId xmlns:a16="http://schemas.microsoft.com/office/drawing/2014/main" id="{B65954A8-635F-4C67-9E52-C4487B127D12}"/>
              </a:ext>
            </a:extLst>
          </p:cNvPr>
          <p:cNvSpPr txBox="1">
            <a:spLocks/>
          </p:cNvSpPr>
          <p:nvPr/>
        </p:nvSpPr>
        <p:spPr>
          <a:xfrm>
            <a:off x="504031" y="1230087"/>
            <a:ext cx="9072563" cy="5740346"/>
          </a:xfrm>
          <a:prstGeom prst="rect">
            <a:avLst/>
          </a:prstGeom>
        </p:spPr>
        <p:txBody>
          <a:bodyPr vert="horz" lIns="100794" tIns="50397" rIns="100794" bIns="50397" rtlCol="0">
            <a:normAutofit/>
          </a:bodyPr>
          <a:lstStyle>
            <a:lvl1pPr marL="377979" indent="-377979" algn="l" defTabSz="100794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fontAlgn="auto">
              <a:lnSpc>
                <a:spcPct val="100000"/>
              </a:lnSpc>
              <a:spcAft>
                <a:spcPts val="0"/>
              </a:spcAft>
              <a:buClrTx/>
              <a:buSzTx/>
            </a:pPr>
            <a:r>
              <a:rPr lang="en-US" dirty="0"/>
              <a:t>Take next step</a:t>
            </a:r>
          </a:p>
        </p:txBody>
      </p:sp>
    </p:spTree>
    <p:extLst>
      <p:ext uri="{BB962C8B-B14F-4D97-AF65-F5344CB8AC3E}">
        <p14:creationId xmlns:p14="http://schemas.microsoft.com/office/powerpoint/2010/main" val="321363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9BDA-D88F-4CBA-A2BA-77315AD45BCA}"/>
              </a:ext>
            </a:extLst>
          </p:cNvPr>
          <p:cNvSpPr>
            <a:spLocks noGrp="1"/>
          </p:cNvSpPr>
          <p:nvPr>
            <p:ph type="title"/>
          </p:nvPr>
        </p:nvSpPr>
        <p:spPr/>
        <p:txBody>
          <a:bodyPr>
            <a:normAutofit fontScale="90000"/>
          </a:bodyPr>
          <a:lstStyle/>
          <a:p>
            <a:r>
              <a:rPr lang="en-US" dirty="0"/>
              <a:t>Fiber track reconstruction</a:t>
            </a:r>
          </a:p>
        </p:txBody>
      </p:sp>
      <p:sp>
        <p:nvSpPr>
          <p:cNvPr id="3" name="Content Placeholder 2">
            <a:extLst>
              <a:ext uri="{FF2B5EF4-FFF2-40B4-BE49-F238E27FC236}">
                <a16:creationId xmlns:a16="http://schemas.microsoft.com/office/drawing/2014/main" id="{B6EE69B2-9F99-4223-8445-EE9919271644}"/>
              </a:ext>
            </a:extLst>
          </p:cNvPr>
          <p:cNvSpPr>
            <a:spLocks noGrp="1"/>
          </p:cNvSpPr>
          <p:nvPr>
            <p:ph idx="1"/>
          </p:nvPr>
        </p:nvSpPr>
        <p:spPr/>
        <p:txBody>
          <a:bodyPr/>
          <a:lstStyle/>
          <a:p>
            <a:r>
              <a:rPr lang="en-US" dirty="0"/>
              <a:t>Repeat until termination condition</a:t>
            </a:r>
          </a:p>
        </p:txBody>
      </p:sp>
      <p:sp>
        <p:nvSpPr>
          <p:cNvPr id="4" name="Slide Number Placeholder 3">
            <a:extLst>
              <a:ext uri="{FF2B5EF4-FFF2-40B4-BE49-F238E27FC236}">
                <a16:creationId xmlns:a16="http://schemas.microsoft.com/office/drawing/2014/main" id="{6BED1B9F-64C2-48DE-B1DA-5C97ADF0FC45}"/>
              </a:ext>
            </a:extLst>
          </p:cNvPr>
          <p:cNvSpPr>
            <a:spLocks noGrp="1"/>
          </p:cNvSpPr>
          <p:nvPr>
            <p:ph type="sldNum" sz="quarter" idx="4"/>
          </p:nvPr>
        </p:nvSpPr>
        <p:spPr/>
        <p:txBody>
          <a:bodyPr/>
          <a:lstStyle/>
          <a:p>
            <a:fld id="{E9A62EC8-D9EB-47E9-8892-A21ACDB4ECBC}" type="slidenum">
              <a:rPr lang="es-ES" smtClean="0"/>
              <a:t>41</a:t>
            </a:fld>
            <a:endParaRPr lang="es-ES"/>
          </a:p>
        </p:txBody>
      </p:sp>
      <p:pic>
        <p:nvPicPr>
          <p:cNvPr id="5" name="Picture 4">
            <a:extLst>
              <a:ext uri="{FF2B5EF4-FFF2-40B4-BE49-F238E27FC236}">
                <a16:creationId xmlns:a16="http://schemas.microsoft.com/office/drawing/2014/main" id="{93C70E7F-200D-41BF-B8B5-21A6AC22A37A}"/>
              </a:ext>
            </a:extLst>
          </p:cNvPr>
          <p:cNvPicPr>
            <a:picLocks noChangeAspect="1"/>
          </p:cNvPicPr>
          <p:nvPr/>
        </p:nvPicPr>
        <p:blipFill>
          <a:blip r:embed="rId3"/>
          <a:stretch>
            <a:fillRect/>
          </a:stretch>
        </p:blipFill>
        <p:spPr>
          <a:xfrm>
            <a:off x="1434226" y="1903445"/>
            <a:ext cx="7361472" cy="5066988"/>
          </a:xfrm>
          <a:prstGeom prst="rect">
            <a:avLst/>
          </a:prstGeom>
        </p:spPr>
      </p:pic>
    </p:spTree>
    <p:extLst>
      <p:ext uri="{BB962C8B-B14F-4D97-AF65-F5344CB8AC3E}">
        <p14:creationId xmlns:p14="http://schemas.microsoft.com/office/powerpoint/2010/main" val="869299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9BDA-D88F-4CBA-A2BA-77315AD45BCA}"/>
              </a:ext>
            </a:extLst>
          </p:cNvPr>
          <p:cNvSpPr>
            <a:spLocks noGrp="1"/>
          </p:cNvSpPr>
          <p:nvPr>
            <p:ph type="title"/>
          </p:nvPr>
        </p:nvSpPr>
        <p:spPr/>
        <p:txBody>
          <a:bodyPr>
            <a:normAutofit fontScale="90000"/>
          </a:bodyPr>
          <a:lstStyle/>
          <a:p>
            <a:r>
              <a:rPr lang="en-US" dirty="0"/>
              <a:t>Fiber track reconstruction</a:t>
            </a:r>
          </a:p>
        </p:txBody>
      </p:sp>
      <p:pic>
        <p:nvPicPr>
          <p:cNvPr id="5" name="Content Placeholder 4">
            <a:extLst>
              <a:ext uri="{FF2B5EF4-FFF2-40B4-BE49-F238E27FC236}">
                <a16:creationId xmlns:a16="http://schemas.microsoft.com/office/drawing/2014/main" id="{8F4AB39F-1DC6-483B-9901-73D536840C88}"/>
              </a:ext>
            </a:extLst>
          </p:cNvPr>
          <p:cNvPicPr>
            <a:picLocks noGrp="1" noChangeAspect="1"/>
          </p:cNvPicPr>
          <p:nvPr>
            <p:ph idx="1"/>
          </p:nvPr>
        </p:nvPicPr>
        <p:blipFill>
          <a:blip r:embed="rId3"/>
          <a:stretch>
            <a:fillRect/>
          </a:stretch>
        </p:blipFill>
        <p:spPr>
          <a:xfrm>
            <a:off x="1424295" y="1900963"/>
            <a:ext cx="7439786" cy="5105735"/>
          </a:xfrm>
          <a:prstGeom prst="rect">
            <a:avLst/>
          </a:prstGeom>
        </p:spPr>
      </p:pic>
      <p:sp>
        <p:nvSpPr>
          <p:cNvPr id="4" name="Slide Number Placeholder 3">
            <a:extLst>
              <a:ext uri="{FF2B5EF4-FFF2-40B4-BE49-F238E27FC236}">
                <a16:creationId xmlns:a16="http://schemas.microsoft.com/office/drawing/2014/main" id="{6BED1B9F-64C2-48DE-B1DA-5C97ADF0FC45}"/>
              </a:ext>
            </a:extLst>
          </p:cNvPr>
          <p:cNvSpPr>
            <a:spLocks noGrp="1"/>
          </p:cNvSpPr>
          <p:nvPr>
            <p:ph type="sldNum" sz="quarter" idx="4"/>
          </p:nvPr>
        </p:nvSpPr>
        <p:spPr/>
        <p:txBody>
          <a:bodyPr/>
          <a:lstStyle/>
          <a:p>
            <a:fld id="{E9A62EC8-D9EB-47E9-8892-A21ACDB4ECBC}" type="slidenum">
              <a:rPr lang="es-ES" smtClean="0"/>
              <a:t>42</a:t>
            </a:fld>
            <a:endParaRPr lang="es-ES"/>
          </a:p>
        </p:txBody>
      </p:sp>
      <p:sp>
        <p:nvSpPr>
          <p:cNvPr id="6" name="Content Placeholder 6">
            <a:extLst>
              <a:ext uri="{FF2B5EF4-FFF2-40B4-BE49-F238E27FC236}">
                <a16:creationId xmlns:a16="http://schemas.microsoft.com/office/drawing/2014/main" id="{E558D125-A6FD-4D34-A793-8B6ED1B71E5E}"/>
              </a:ext>
            </a:extLst>
          </p:cNvPr>
          <p:cNvSpPr txBox="1">
            <a:spLocks/>
          </p:cNvSpPr>
          <p:nvPr/>
        </p:nvSpPr>
        <p:spPr>
          <a:xfrm>
            <a:off x="504031" y="1230087"/>
            <a:ext cx="9072563" cy="5740346"/>
          </a:xfrm>
          <a:prstGeom prst="rect">
            <a:avLst/>
          </a:prstGeom>
        </p:spPr>
        <p:txBody>
          <a:bodyPr vert="horz" lIns="100794" tIns="50397" rIns="100794" bIns="50397" rtlCol="0">
            <a:normAutofit/>
          </a:bodyPr>
          <a:lstStyle>
            <a:lvl1pPr marL="377979" indent="-377979" algn="l" defTabSz="100794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818954" indent="-314982" algn="l" defTabSz="100794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259929" indent="-251986" algn="l" defTabSz="100794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763900"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267872" indent="-251986" algn="l" defTabSz="1007943"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771844"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75815"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79787"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83758" indent="-251986" algn="l" defTabSz="100794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a:lstStyle>
          <a:p>
            <a:pPr fontAlgn="auto">
              <a:lnSpc>
                <a:spcPct val="100000"/>
              </a:lnSpc>
              <a:spcAft>
                <a:spcPts val="0"/>
              </a:spcAft>
              <a:buClrTx/>
              <a:buSzTx/>
            </a:pPr>
            <a:r>
              <a:rPr lang="en-US" dirty="0"/>
              <a:t>Termination criteria 1: sharp turn</a:t>
            </a:r>
          </a:p>
        </p:txBody>
      </p:sp>
    </p:spTree>
    <p:extLst>
      <p:ext uri="{BB962C8B-B14F-4D97-AF65-F5344CB8AC3E}">
        <p14:creationId xmlns:p14="http://schemas.microsoft.com/office/powerpoint/2010/main" val="1985371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92824-931C-4137-AB67-AC6A051A014F}"/>
              </a:ext>
            </a:extLst>
          </p:cNvPr>
          <p:cNvSpPr>
            <a:spLocks noGrp="1"/>
          </p:cNvSpPr>
          <p:nvPr>
            <p:ph type="title"/>
          </p:nvPr>
        </p:nvSpPr>
        <p:spPr/>
        <p:txBody>
          <a:bodyPr>
            <a:normAutofit fontScale="90000"/>
          </a:bodyPr>
          <a:lstStyle/>
          <a:p>
            <a:r>
              <a:rPr lang="en-US" dirty="0"/>
              <a:t>Fiber track reconstruction</a:t>
            </a:r>
          </a:p>
        </p:txBody>
      </p:sp>
      <p:sp>
        <p:nvSpPr>
          <p:cNvPr id="4" name="Slide Number Placeholder 3">
            <a:extLst>
              <a:ext uri="{FF2B5EF4-FFF2-40B4-BE49-F238E27FC236}">
                <a16:creationId xmlns:a16="http://schemas.microsoft.com/office/drawing/2014/main" id="{F7BBE56D-57E7-47FB-BBFF-E9EDFFFA170E}"/>
              </a:ext>
            </a:extLst>
          </p:cNvPr>
          <p:cNvSpPr>
            <a:spLocks noGrp="1"/>
          </p:cNvSpPr>
          <p:nvPr>
            <p:ph type="sldNum" sz="quarter" idx="4"/>
          </p:nvPr>
        </p:nvSpPr>
        <p:spPr/>
        <p:txBody>
          <a:bodyPr/>
          <a:lstStyle/>
          <a:p>
            <a:fld id="{E9A62EC8-D9EB-47E9-8892-A21ACDB4ECBC}" type="slidenum">
              <a:rPr lang="es-ES" smtClean="0"/>
              <a:t>43</a:t>
            </a:fld>
            <a:endParaRPr lang="es-ES"/>
          </a:p>
        </p:txBody>
      </p:sp>
      <p:sp>
        <p:nvSpPr>
          <p:cNvPr id="7" name="Content Placeholder 6">
            <a:extLst>
              <a:ext uri="{FF2B5EF4-FFF2-40B4-BE49-F238E27FC236}">
                <a16:creationId xmlns:a16="http://schemas.microsoft.com/office/drawing/2014/main" id="{338C0BFA-86FA-4AD1-B10E-76B3EC3AC32F}"/>
              </a:ext>
            </a:extLst>
          </p:cNvPr>
          <p:cNvSpPr>
            <a:spLocks noGrp="1"/>
          </p:cNvSpPr>
          <p:nvPr>
            <p:ph idx="1"/>
          </p:nvPr>
        </p:nvSpPr>
        <p:spPr/>
        <p:txBody>
          <a:bodyPr/>
          <a:lstStyle/>
          <a:p>
            <a:r>
              <a:rPr lang="en-US" dirty="0"/>
              <a:t>Termination criteria 2: isotropy (e.g. entering GM area)</a:t>
            </a:r>
          </a:p>
        </p:txBody>
      </p:sp>
      <p:pic>
        <p:nvPicPr>
          <p:cNvPr id="9" name="Picture 8">
            <a:extLst>
              <a:ext uri="{FF2B5EF4-FFF2-40B4-BE49-F238E27FC236}">
                <a16:creationId xmlns:a16="http://schemas.microsoft.com/office/drawing/2014/main" id="{16CD4777-3224-495B-ADE6-5982E4025805}"/>
              </a:ext>
            </a:extLst>
          </p:cNvPr>
          <p:cNvPicPr>
            <a:picLocks noChangeAspect="1"/>
          </p:cNvPicPr>
          <p:nvPr/>
        </p:nvPicPr>
        <p:blipFill>
          <a:blip r:embed="rId3"/>
          <a:stretch>
            <a:fillRect/>
          </a:stretch>
        </p:blipFill>
        <p:spPr>
          <a:xfrm>
            <a:off x="1341162" y="1857975"/>
            <a:ext cx="7522591" cy="5148724"/>
          </a:xfrm>
          <a:prstGeom prst="rect">
            <a:avLst/>
          </a:prstGeom>
        </p:spPr>
      </p:pic>
    </p:spTree>
    <p:extLst>
      <p:ext uri="{BB962C8B-B14F-4D97-AF65-F5344CB8AC3E}">
        <p14:creationId xmlns:p14="http://schemas.microsoft.com/office/powerpoint/2010/main" val="1943229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7010-A2C4-4FF7-A228-167E65113D53}"/>
              </a:ext>
            </a:extLst>
          </p:cNvPr>
          <p:cNvSpPr>
            <a:spLocks noGrp="1"/>
          </p:cNvSpPr>
          <p:nvPr>
            <p:ph type="title"/>
          </p:nvPr>
        </p:nvSpPr>
        <p:spPr/>
        <p:txBody>
          <a:bodyPr>
            <a:normAutofit fontScale="90000"/>
          </a:bodyPr>
          <a:lstStyle/>
          <a:p>
            <a:r>
              <a:rPr lang="en-US" dirty="0"/>
              <a:t> 3D rendering</a:t>
            </a:r>
          </a:p>
        </p:txBody>
      </p:sp>
      <p:sp>
        <p:nvSpPr>
          <p:cNvPr id="4" name="Slide Number Placeholder 3">
            <a:extLst>
              <a:ext uri="{FF2B5EF4-FFF2-40B4-BE49-F238E27FC236}">
                <a16:creationId xmlns:a16="http://schemas.microsoft.com/office/drawing/2014/main" id="{D1495A37-035E-453A-8F7C-DC350124497B}"/>
              </a:ext>
            </a:extLst>
          </p:cNvPr>
          <p:cNvSpPr>
            <a:spLocks noGrp="1"/>
          </p:cNvSpPr>
          <p:nvPr>
            <p:ph type="sldNum" sz="quarter" idx="4"/>
          </p:nvPr>
        </p:nvSpPr>
        <p:spPr/>
        <p:txBody>
          <a:bodyPr/>
          <a:lstStyle/>
          <a:p>
            <a:fld id="{E9A62EC8-D9EB-47E9-8892-A21ACDB4ECBC}" type="slidenum">
              <a:rPr lang="es-ES" smtClean="0"/>
              <a:t>44</a:t>
            </a:fld>
            <a:endParaRPr lang="es-ES"/>
          </a:p>
        </p:txBody>
      </p:sp>
      <p:pic>
        <p:nvPicPr>
          <p:cNvPr id="1028" name="Picture 4" descr="White matter fiber tracts seen with DTI Tractography (256 diffusion directions)">
            <a:extLst>
              <a:ext uri="{FF2B5EF4-FFF2-40B4-BE49-F238E27FC236}">
                <a16:creationId xmlns:a16="http://schemas.microsoft.com/office/drawing/2014/main" id="{6E9C4D3F-40A9-4758-A274-6091ED993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9804" y="1601392"/>
            <a:ext cx="5405307" cy="5405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51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4607-ADE7-45D6-921A-23DA2FB9A6D9}"/>
              </a:ext>
            </a:extLst>
          </p:cNvPr>
          <p:cNvSpPr>
            <a:spLocks noGrp="1"/>
          </p:cNvSpPr>
          <p:nvPr>
            <p:ph type="title"/>
          </p:nvPr>
        </p:nvSpPr>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C3CF5BCC-9316-4D0D-8925-5E5938D16ACD}"/>
              </a:ext>
            </a:extLst>
          </p:cNvPr>
          <p:cNvSpPr>
            <a:spLocks noGrp="1"/>
          </p:cNvSpPr>
          <p:nvPr>
            <p:ph idx="1"/>
          </p:nvPr>
        </p:nvSpPr>
        <p:spPr/>
        <p:txBody>
          <a:bodyPr>
            <a:normAutofit fontScale="85000" lnSpcReduction="20000"/>
          </a:bodyPr>
          <a:lstStyle/>
          <a:p>
            <a:r>
              <a:rPr lang="en-US" dirty="0">
                <a:hlinkClick r:id="rId2"/>
              </a:rPr>
              <a:t>http://atlas.likar.info/Prodolgovatyiy_mozg/</a:t>
            </a:r>
            <a:endParaRPr lang="ru-RU" dirty="0"/>
          </a:p>
          <a:p>
            <a:r>
              <a:rPr lang="en-US" dirty="0">
                <a:hlinkClick r:id="rId3"/>
              </a:rPr>
              <a:t>http://dic.academic.ru/dic.nsf/ruwiki/99990</a:t>
            </a:r>
            <a:endParaRPr lang="ru-RU" dirty="0"/>
          </a:p>
          <a:p>
            <a:r>
              <a:rPr lang="en-US" dirty="0">
                <a:hlinkClick r:id="rId4"/>
              </a:rPr>
              <a:t>http://meduniver.com/Medical/Anatom/385.html</a:t>
            </a:r>
            <a:endParaRPr lang="ru-RU" dirty="0"/>
          </a:p>
          <a:p>
            <a:r>
              <a:rPr lang="en-US" dirty="0">
                <a:hlinkClick r:id="rId5"/>
              </a:rPr>
              <a:t>http://emed.nextday.su/razdel/35/318/19775</a:t>
            </a:r>
            <a:r>
              <a:rPr lang="en-US" dirty="0"/>
              <a:t>/</a:t>
            </a:r>
          </a:p>
          <a:p>
            <a:r>
              <a:rPr lang="en-US" dirty="0">
                <a:hlinkClick r:id="rId6"/>
              </a:rPr>
              <a:t>http://www.what-this.ru/people/brain_departments/brain_ordered_structure.php</a:t>
            </a:r>
            <a:endParaRPr lang="ru-RU" dirty="0"/>
          </a:p>
          <a:p>
            <a:r>
              <a:rPr lang="en-US" dirty="0">
                <a:hlinkClick r:id="rId7"/>
              </a:rPr>
              <a:t>http://www.medbiol.ru/medbiol/mozg/0004593b.htm</a:t>
            </a:r>
            <a:endParaRPr lang="ru-RU" dirty="0"/>
          </a:p>
          <a:p>
            <a:r>
              <a:rPr lang="en-US" dirty="0">
                <a:hlinkClick r:id="rId8"/>
              </a:rPr>
              <a:t>http://www.what-this.ru/people/brain_departments.php</a:t>
            </a:r>
            <a:endParaRPr lang="ru-RU" dirty="0"/>
          </a:p>
          <a:p>
            <a:r>
              <a:rPr lang="en-US" dirty="0">
                <a:hlinkClick r:id="rId9"/>
              </a:rPr>
              <a:t>http://www.nervus.ru/golovnoy-mozg.html</a:t>
            </a:r>
            <a:endParaRPr lang="ru-RU" dirty="0"/>
          </a:p>
          <a:p>
            <a:r>
              <a:rPr lang="en-US" dirty="0">
                <a:hlinkClick r:id="rId10"/>
              </a:rPr>
              <a:t>http://www.claw.ru/a-man/1970.htm</a:t>
            </a:r>
            <a:endParaRPr lang="ru-RU" dirty="0"/>
          </a:p>
          <a:p>
            <a:r>
              <a:rPr lang="en-US" dirty="0">
                <a:hlinkClick r:id="rId11"/>
              </a:rPr>
              <a:t>http://coma.su/content/view/65/55/</a:t>
            </a:r>
            <a:r>
              <a:rPr lang="ru-RU" dirty="0"/>
              <a:t> </a:t>
            </a:r>
            <a:endParaRPr lang="en-US" dirty="0"/>
          </a:p>
          <a:p>
            <a:r>
              <a:rPr lang="en-US" dirty="0">
                <a:hlinkClick r:id="rId12"/>
              </a:rPr>
              <a:t>http://www.diabet-gipertonia.ru/insult/01_anatomia_mozga.html</a:t>
            </a:r>
            <a:r>
              <a:rPr lang="ru-RU" dirty="0"/>
              <a:t> </a:t>
            </a:r>
            <a:endParaRPr lang="en-US" dirty="0"/>
          </a:p>
          <a:p>
            <a:r>
              <a:rPr lang="en-US" dirty="0">
                <a:hlinkClick r:id="rId13"/>
              </a:rPr>
              <a:t>http://dic.academic.ru/dic.nsf/enc_medicine/19230/</a:t>
            </a:r>
            <a:r>
              <a:rPr lang="ru-RU" dirty="0"/>
              <a:t> </a:t>
            </a:r>
            <a:endParaRPr lang="en-US" dirty="0"/>
          </a:p>
          <a:p>
            <a:r>
              <a:rPr lang="en-US" dirty="0">
                <a:hlinkClick r:id="rId14"/>
              </a:rPr>
              <a:t>http://dic.academic.ru/dic.nsf/ruwiki/8694</a:t>
            </a:r>
            <a:r>
              <a:rPr lang="ru-RU" dirty="0"/>
              <a:t> </a:t>
            </a:r>
            <a:endParaRPr lang="en-US" dirty="0"/>
          </a:p>
          <a:p>
            <a:r>
              <a:rPr lang="en-US" dirty="0">
                <a:hlinkClick r:id="rId15"/>
              </a:rPr>
              <a:t>http://www.braintools.ru/parts-of-the-brai</a:t>
            </a:r>
            <a:endParaRPr lang="en-US" dirty="0"/>
          </a:p>
        </p:txBody>
      </p:sp>
      <p:sp>
        <p:nvSpPr>
          <p:cNvPr id="4" name="Slide Number Placeholder 3">
            <a:extLst>
              <a:ext uri="{FF2B5EF4-FFF2-40B4-BE49-F238E27FC236}">
                <a16:creationId xmlns:a16="http://schemas.microsoft.com/office/drawing/2014/main" id="{CE6EF94C-D6CA-4D89-A760-FD4A526409E9}"/>
              </a:ext>
            </a:extLst>
          </p:cNvPr>
          <p:cNvSpPr>
            <a:spLocks noGrp="1"/>
          </p:cNvSpPr>
          <p:nvPr>
            <p:ph type="sldNum" sz="quarter" idx="4"/>
          </p:nvPr>
        </p:nvSpPr>
        <p:spPr/>
        <p:txBody>
          <a:bodyPr/>
          <a:lstStyle/>
          <a:p>
            <a:fld id="{E9A62EC8-D9EB-47E9-8892-A21ACDB4ECBC}" type="slidenum">
              <a:rPr lang="es-ES" smtClean="0"/>
              <a:t>45</a:t>
            </a:fld>
            <a:endParaRPr lang="es-ES"/>
          </a:p>
        </p:txBody>
      </p:sp>
    </p:spTree>
    <p:extLst>
      <p:ext uri="{BB962C8B-B14F-4D97-AF65-F5344CB8AC3E}">
        <p14:creationId xmlns:p14="http://schemas.microsoft.com/office/powerpoint/2010/main" val="26410242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D545-AED0-44FD-B4E1-B29DAB086D88}"/>
              </a:ext>
            </a:extLst>
          </p:cNvPr>
          <p:cNvSpPr>
            <a:spLocks noGrp="1"/>
          </p:cNvSpPr>
          <p:nvPr>
            <p:ph type="title"/>
          </p:nvPr>
        </p:nvSpPr>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B52F3300-2E1F-4A98-9D75-797C9E65612B}"/>
              </a:ext>
            </a:extLst>
          </p:cNvPr>
          <p:cNvSpPr>
            <a:spLocks noGrp="1"/>
          </p:cNvSpPr>
          <p:nvPr>
            <p:ph idx="1"/>
          </p:nvPr>
        </p:nvSpPr>
        <p:spPr/>
        <p:txBody>
          <a:bodyPr/>
          <a:lstStyle/>
          <a:p>
            <a:r>
              <a:rPr lang="en-US" dirty="0"/>
              <a:t>Introduction to Diffusion Tensor Imaging, Susumu Mori.</a:t>
            </a:r>
          </a:p>
          <a:p>
            <a:r>
              <a:rPr lang="en-US" dirty="0"/>
              <a:t>Diffusion tensor imaging and fiber tractography of human brain pathways, Brian </a:t>
            </a:r>
            <a:r>
              <a:rPr lang="en-US" dirty="0" err="1"/>
              <a:t>Wandell</a:t>
            </a:r>
            <a:r>
              <a:rPr lang="en-US" dirty="0"/>
              <a:t>.</a:t>
            </a:r>
          </a:p>
          <a:p>
            <a:r>
              <a:rPr lang="en-US" dirty="0">
                <a:hlinkClick r:id="rId2"/>
              </a:rPr>
              <a:t>http://mriquestions.com</a:t>
            </a:r>
          </a:p>
          <a:p>
            <a:r>
              <a:rPr lang="en-US" dirty="0">
                <a:hlinkClick r:id="rId2"/>
              </a:rPr>
              <a:t>https://www.slideshare.net/madlymissyou/2011-0929-diffusion-weighted-mri</a:t>
            </a:r>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C001375-AB87-4089-88F4-5661423E57FB}"/>
              </a:ext>
            </a:extLst>
          </p:cNvPr>
          <p:cNvSpPr>
            <a:spLocks noGrp="1"/>
          </p:cNvSpPr>
          <p:nvPr>
            <p:ph type="sldNum" sz="quarter" idx="4"/>
          </p:nvPr>
        </p:nvSpPr>
        <p:spPr/>
        <p:txBody>
          <a:bodyPr/>
          <a:lstStyle/>
          <a:p>
            <a:fld id="{E9A62EC8-D9EB-47E9-8892-A21ACDB4ECBC}" type="slidenum">
              <a:rPr lang="es-ES" smtClean="0"/>
              <a:t>46</a:t>
            </a:fld>
            <a:endParaRPr lang="es-ES"/>
          </a:p>
        </p:txBody>
      </p:sp>
    </p:spTree>
    <p:extLst>
      <p:ext uri="{BB962C8B-B14F-4D97-AF65-F5344CB8AC3E}">
        <p14:creationId xmlns:p14="http://schemas.microsoft.com/office/powerpoint/2010/main" val="331205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dirty="0"/>
              <a:t>Cortex</a:t>
            </a:r>
          </a:p>
        </p:txBody>
      </p:sp>
      <p:sp>
        <p:nvSpPr>
          <p:cNvPr id="3" name="Marcador de contenido 2"/>
          <p:cNvSpPr>
            <a:spLocks noGrp="1"/>
          </p:cNvSpPr>
          <p:nvPr>
            <p:ph idx="1"/>
          </p:nvPr>
        </p:nvSpPr>
        <p:spPr/>
        <p:txBody>
          <a:bodyPr/>
          <a:lstStyle/>
          <a:p>
            <a:r>
              <a:rPr lang="en-GB" dirty="0"/>
              <a:t>The surface of the brain is called the cortex.</a:t>
            </a:r>
          </a:p>
          <a:p>
            <a:r>
              <a:rPr lang="en-GB" dirty="0"/>
              <a:t>The cortex contains 16 billion neurons</a:t>
            </a:r>
          </a:p>
        </p:txBody>
      </p:sp>
      <p:sp>
        <p:nvSpPr>
          <p:cNvPr id="4" name="Marcador de número de diapositiva 3"/>
          <p:cNvSpPr>
            <a:spLocks noGrp="1"/>
          </p:cNvSpPr>
          <p:nvPr>
            <p:ph type="sldNum" sz="quarter" idx="4"/>
          </p:nvPr>
        </p:nvSpPr>
        <p:spPr/>
        <p:txBody>
          <a:bodyPr/>
          <a:lstStyle/>
          <a:p>
            <a:fld id="{E9A62EC8-D9EB-47E9-8892-A21ACDB4ECBC}" type="slidenum">
              <a:rPr lang="es-ES" smtClean="0"/>
              <a:t>5</a:t>
            </a:fld>
            <a:endParaRPr lang="es-ES"/>
          </a:p>
        </p:txBody>
      </p:sp>
      <p:pic>
        <p:nvPicPr>
          <p:cNvPr id="5" name="Picture 10" descr="A20-9_L">
            <a:extLst>
              <a:ext uri="{FF2B5EF4-FFF2-40B4-BE49-F238E27FC236}">
                <a16:creationId xmlns:a16="http://schemas.microsoft.com/office/drawing/2014/main" id="{4171BD0C-BADE-4EBA-9556-191E706FF5E8}"/>
              </a:ext>
            </a:extLst>
          </p:cNvPr>
          <p:cNvPicPr>
            <a:picLocks noChangeAspect="1" noChangeArrowheads="1"/>
          </p:cNvPicPr>
          <p:nvPr/>
        </p:nvPicPr>
        <p:blipFill>
          <a:blip r:embed="rId2"/>
          <a:srcRect/>
          <a:stretch>
            <a:fillRect/>
          </a:stretch>
        </p:blipFill>
        <p:spPr bwMode="auto">
          <a:xfrm>
            <a:off x="1342258" y="2381293"/>
            <a:ext cx="5409590" cy="4887072"/>
          </a:xfrm>
          <a:prstGeom prst="rect">
            <a:avLst/>
          </a:prstGeom>
          <a:noFill/>
          <a:ln w="9525">
            <a:noFill/>
            <a:miter lim="800000"/>
            <a:headEnd/>
            <a:tailEnd/>
          </a:ln>
        </p:spPr>
      </p:pic>
      <p:grpSp>
        <p:nvGrpSpPr>
          <p:cNvPr id="9" name="Group 8">
            <a:extLst>
              <a:ext uri="{FF2B5EF4-FFF2-40B4-BE49-F238E27FC236}">
                <a16:creationId xmlns:a16="http://schemas.microsoft.com/office/drawing/2014/main" id="{F04D3117-E5E8-45AB-86F6-6C8E28ADFCF9}"/>
              </a:ext>
            </a:extLst>
          </p:cNvPr>
          <p:cNvGrpSpPr/>
          <p:nvPr/>
        </p:nvGrpSpPr>
        <p:grpSpPr>
          <a:xfrm>
            <a:off x="7213158" y="2381293"/>
            <a:ext cx="2363436" cy="2836351"/>
            <a:chOff x="7213158" y="2381293"/>
            <a:chExt cx="2363436" cy="2836351"/>
          </a:xfrm>
        </p:grpSpPr>
        <p:pic>
          <p:nvPicPr>
            <p:cNvPr id="7" name="Picture 4" descr="Ð°ÑÑÐ¸Ð½ÐºÐ¸ Ð¿Ð¾ Ð·Ð°Ð¿ÑÐ¾ÑÑ picture neuron cell">
              <a:extLst>
                <a:ext uri="{FF2B5EF4-FFF2-40B4-BE49-F238E27FC236}">
                  <a16:creationId xmlns:a16="http://schemas.microsoft.com/office/drawing/2014/main" id="{FC0FD122-807C-45BA-A535-6EEB9C58F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159" y="2381293"/>
              <a:ext cx="2363435" cy="23634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D301C79-7032-48F6-BE3F-6851944F172D}"/>
                </a:ext>
              </a:extLst>
            </p:cNvPr>
            <p:cNvSpPr txBox="1"/>
            <p:nvPr/>
          </p:nvSpPr>
          <p:spPr>
            <a:xfrm>
              <a:off x="7213158" y="4867676"/>
              <a:ext cx="2363435" cy="349968"/>
            </a:xfrm>
            <a:prstGeom prst="rect">
              <a:avLst/>
            </a:prstGeom>
            <a:noFill/>
          </p:spPr>
          <p:txBody>
            <a:bodyPr wrap="square" rtlCol="0">
              <a:spAutoFit/>
            </a:bodyPr>
            <a:lstStyle/>
            <a:p>
              <a:pPr algn="ctr"/>
              <a:r>
                <a:rPr lang="en-US" dirty="0"/>
                <a:t>Neuron</a:t>
              </a:r>
            </a:p>
          </p:txBody>
        </p:sp>
      </p:grpSp>
    </p:spTree>
    <p:extLst>
      <p:ext uri="{BB962C8B-B14F-4D97-AF65-F5344CB8AC3E}">
        <p14:creationId xmlns:p14="http://schemas.microsoft.com/office/powerpoint/2010/main" val="234547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dirty="0"/>
              <a:t>Under the cortex</a:t>
            </a:r>
          </a:p>
        </p:txBody>
      </p:sp>
      <p:sp>
        <p:nvSpPr>
          <p:cNvPr id="3" name="Marcador de contenido 2"/>
          <p:cNvSpPr>
            <a:spLocks noGrp="1"/>
          </p:cNvSpPr>
          <p:nvPr>
            <p:ph idx="1"/>
          </p:nvPr>
        </p:nvSpPr>
        <p:spPr/>
        <p:txBody>
          <a:bodyPr/>
          <a:lstStyle/>
          <a:p>
            <a:r>
              <a:rPr lang="en-US" dirty="0"/>
              <a:t>Beneath the cortex are long nerve fibers (axons) that connect areas of the brain to each other, called white matter.</a:t>
            </a:r>
          </a:p>
          <a:p>
            <a:endParaRPr lang="en-GB" dirty="0"/>
          </a:p>
        </p:txBody>
      </p:sp>
      <p:sp>
        <p:nvSpPr>
          <p:cNvPr id="4" name="Marcador de número de diapositiva 3"/>
          <p:cNvSpPr>
            <a:spLocks noGrp="1"/>
          </p:cNvSpPr>
          <p:nvPr>
            <p:ph type="sldNum" sz="quarter" idx="4"/>
          </p:nvPr>
        </p:nvSpPr>
        <p:spPr/>
        <p:txBody>
          <a:bodyPr/>
          <a:lstStyle/>
          <a:p>
            <a:fld id="{E9A62EC8-D9EB-47E9-8892-A21ACDB4ECBC}" type="slidenum">
              <a:rPr lang="es-ES" smtClean="0"/>
              <a:t>6</a:t>
            </a:fld>
            <a:endParaRPr lang="es-ES"/>
          </a:p>
        </p:txBody>
      </p:sp>
      <p:pic>
        <p:nvPicPr>
          <p:cNvPr id="5" name="Picture 2" descr="Ð¾Ð´ÑÐ¾Ð±Ð½ÑÑ Ð¸Ð»Ð»ÑÑÑÑÐ°ÑÐ¸Ñ ÑÐºÐ»Ð°Ð´ÐºÐ¸ Ð½Ð°Ð·ÑÐ²Ð°ÑÑ Ð¸Ð·Ð²Ð¸Ð»Ð¸Ð½Ð¾Ð¹, Ð° ÐºÐ°Ð½Ð°Ð²ÐºÐ° Ð¼ÐµÐ¶Ð´Ñ ÑÐ¾Ð±Ð¾Ð¹ ÑÐ²Ð»ÑÐµÑÑÑ Ð±Ð¾ÑÐ¾Ð·Ð´ÐºÐ¾Ð¹">
            <a:extLst>
              <a:ext uri="{FF2B5EF4-FFF2-40B4-BE49-F238E27FC236}">
                <a16:creationId xmlns:a16="http://schemas.microsoft.com/office/drawing/2014/main" id="{EE62CC7F-8BEC-44CD-B6D4-162D0F888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334" y="3089228"/>
            <a:ext cx="6804248"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86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2E1C-E0CD-425B-8127-1179C3ABAA99}"/>
              </a:ext>
            </a:extLst>
          </p:cNvPr>
          <p:cNvSpPr>
            <a:spLocks noGrp="1"/>
          </p:cNvSpPr>
          <p:nvPr>
            <p:ph type="title"/>
          </p:nvPr>
        </p:nvSpPr>
        <p:spPr/>
        <p:txBody>
          <a:bodyPr>
            <a:normAutofit fontScale="90000"/>
          </a:bodyPr>
          <a:lstStyle/>
          <a:p>
            <a:r>
              <a:rPr lang="en-US" dirty="0"/>
              <a:t>Structural Unit</a:t>
            </a:r>
          </a:p>
        </p:txBody>
      </p:sp>
      <p:sp>
        <p:nvSpPr>
          <p:cNvPr id="4" name="Slide Number Placeholder 3">
            <a:extLst>
              <a:ext uri="{FF2B5EF4-FFF2-40B4-BE49-F238E27FC236}">
                <a16:creationId xmlns:a16="http://schemas.microsoft.com/office/drawing/2014/main" id="{35CB976A-E8FB-4BDE-81E6-D474FF4F7229}"/>
              </a:ext>
            </a:extLst>
          </p:cNvPr>
          <p:cNvSpPr>
            <a:spLocks noGrp="1"/>
          </p:cNvSpPr>
          <p:nvPr>
            <p:ph type="sldNum" sz="quarter" idx="4"/>
          </p:nvPr>
        </p:nvSpPr>
        <p:spPr/>
        <p:txBody>
          <a:bodyPr/>
          <a:lstStyle/>
          <a:p>
            <a:fld id="{E9A62EC8-D9EB-47E9-8892-A21ACDB4ECBC}" type="slidenum">
              <a:rPr lang="es-ES" smtClean="0"/>
              <a:t>7</a:t>
            </a:fld>
            <a:endParaRPr lang="es-ES"/>
          </a:p>
        </p:txBody>
      </p:sp>
      <p:pic>
        <p:nvPicPr>
          <p:cNvPr id="7" name="Picture 2" descr="Ð°ÑÑÐ¸Ð½ÐºÐ¸ Ð¿Ð¾ Ð·Ð°Ð¿ÑÐ¾ÑÑ neuron axon">
            <a:extLst>
              <a:ext uri="{FF2B5EF4-FFF2-40B4-BE49-F238E27FC236}">
                <a16:creationId xmlns:a16="http://schemas.microsoft.com/office/drawing/2014/main" id="{CE360E58-588E-4270-A729-BC3721FA5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864" y="1380200"/>
            <a:ext cx="8064896" cy="5178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18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GB" dirty="0"/>
              <a:t>Importance of </a:t>
            </a:r>
            <a:r>
              <a:rPr lang="en-US" dirty="0"/>
              <a:t>the precentral gyrus</a:t>
            </a:r>
            <a:endParaRPr lang="en-GB" dirty="0"/>
          </a:p>
        </p:txBody>
      </p:sp>
      <p:sp>
        <p:nvSpPr>
          <p:cNvPr id="4" name="Marcador de número de diapositiva 3"/>
          <p:cNvSpPr>
            <a:spLocks noGrp="1"/>
          </p:cNvSpPr>
          <p:nvPr>
            <p:ph type="sldNum" sz="quarter" idx="4"/>
          </p:nvPr>
        </p:nvSpPr>
        <p:spPr/>
        <p:txBody>
          <a:bodyPr/>
          <a:lstStyle/>
          <a:p>
            <a:fld id="{E9A62EC8-D9EB-47E9-8892-A21ACDB4ECBC}" type="slidenum">
              <a:rPr lang="es-ES" smtClean="0"/>
              <a:t>8</a:t>
            </a:fld>
            <a:endParaRPr lang="es-ES"/>
          </a:p>
        </p:txBody>
      </p:sp>
      <p:pic>
        <p:nvPicPr>
          <p:cNvPr id="5" name="Picture 3" descr="Homon0000.bmp">
            <a:extLst>
              <a:ext uri="{FF2B5EF4-FFF2-40B4-BE49-F238E27FC236}">
                <a16:creationId xmlns:a16="http://schemas.microsoft.com/office/drawing/2014/main" id="{0AB9E06C-6C48-450C-B68C-7C7F296DAEB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56177" y="1542570"/>
            <a:ext cx="4952576" cy="547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518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37CC6-442E-4CD2-97D1-BB1A46D0E23B}"/>
              </a:ext>
            </a:extLst>
          </p:cNvPr>
          <p:cNvSpPr>
            <a:spLocks noGrp="1"/>
          </p:cNvSpPr>
          <p:nvPr>
            <p:ph type="title"/>
          </p:nvPr>
        </p:nvSpPr>
        <p:spPr/>
        <p:txBody>
          <a:bodyPr>
            <a:normAutofit fontScale="90000"/>
          </a:bodyPr>
          <a:lstStyle/>
          <a:p>
            <a:r>
              <a:rPr lang="en-US" dirty="0"/>
              <a:t>Side Effects of brain tumor surgery</a:t>
            </a:r>
          </a:p>
        </p:txBody>
      </p:sp>
      <p:sp>
        <p:nvSpPr>
          <p:cNvPr id="3" name="Content Placeholder 2">
            <a:extLst>
              <a:ext uri="{FF2B5EF4-FFF2-40B4-BE49-F238E27FC236}">
                <a16:creationId xmlns:a16="http://schemas.microsoft.com/office/drawing/2014/main" id="{5FB97A92-15A8-4A05-9B4A-0D4C9E170B33}"/>
              </a:ext>
            </a:extLst>
          </p:cNvPr>
          <p:cNvSpPr>
            <a:spLocks noGrp="1"/>
          </p:cNvSpPr>
          <p:nvPr>
            <p:ph idx="1"/>
          </p:nvPr>
        </p:nvSpPr>
        <p:spPr/>
        <p:txBody>
          <a:bodyPr/>
          <a:lstStyle/>
          <a:p>
            <a:r>
              <a:rPr lang="en-US" dirty="0"/>
              <a:t>Postoperative motor deficit is one of the main complications of brain tumor neurosurgery. </a:t>
            </a:r>
          </a:p>
          <a:p>
            <a:r>
              <a:rPr lang="en-US" dirty="0"/>
              <a:t>Some causes of complications:</a:t>
            </a:r>
          </a:p>
          <a:p>
            <a:pPr lvl="1"/>
            <a:r>
              <a:rPr lang="en-US" dirty="0"/>
              <a:t>tissue shift during surgery</a:t>
            </a:r>
          </a:p>
          <a:p>
            <a:pPr lvl="1"/>
            <a:r>
              <a:rPr lang="en-US" dirty="0"/>
              <a:t>complex relationship of the tumor with the motor tract</a:t>
            </a:r>
          </a:p>
          <a:p>
            <a:pPr lvl="1"/>
            <a:endParaRPr lang="en-US" dirty="0"/>
          </a:p>
          <a:p>
            <a:pPr marL="0" indent="0">
              <a:buNone/>
            </a:pPr>
            <a:r>
              <a:rPr lang="en-US" i="1" dirty="0"/>
              <a:t>According to a study by prof. C. De Witt , based on the meta-analysis of 90 publications (8091 clinical cases), early neurological disorders of any degree were detected in 30.3% of patients with supratentorial gliomas removal, and gross disorders in 22.9 %.</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ABF2FC6-A63B-4584-A8E8-D6864E912CAA}"/>
              </a:ext>
            </a:extLst>
          </p:cNvPr>
          <p:cNvSpPr>
            <a:spLocks noGrp="1"/>
          </p:cNvSpPr>
          <p:nvPr>
            <p:ph type="sldNum" sz="quarter" idx="4"/>
          </p:nvPr>
        </p:nvSpPr>
        <p:spPr/>
        <p:txBody>
          <a:bodyPr/>
          <a:lstStyle/>
          <a:p>
            <a:fld id="{E9A62EC8-D9EB-47E9-8892-A21ACDB4ECBC}" type="slidenum">
              <a:rPr lang="es-ES" smtClean="0"/>
              <a:t>9</a:t>
            </a:fld>
            <a:endParaRPr lang="es-ES"/>
          </a:p>
        </p:txBody>
      </p:sp>
    </p:spTree>
    <p:extLst>
      <p:ext uri="{BB962C8B-B14F-4D97-AF65-F5344CB8AC3E}">
        <p14:creationId xmlns:p14="http://schemas.microsoft.com/office/powerpoint/2010/main" val="296111264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23326</TotalTime>
  <Words>2391</Words>
  <Application>Microsoft Office PowerPoint</Application>
  <PresentationFormat>Custom</PresentationFormat>
  <Paragraphs>307</Paragraphs>
  <Slides>46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Cambria Math</vt:lpstr>
      <vt:lpstr>Times New Roman</vt:lpstr>
      <vt:lpstr>Verdana</vt:lpstr>
      <vt:lpstr>Wingdings</vt:lpstr>
      <vt:lpstr>Tema de Office</vt:lpstr>
      <vt:lpstr>Tractography for  Brain Tumor Surgery</vt:lpstr>
      <vt:lpstr>Content</vt:lpstr>
      <vt:lpstr>PowerPoint Presentation</vt:lpstr>
      <vt:lpstr>Context</vt:lpstr>
      <vt:lpstr>Cortex</vt:lpstr>
      <vt:lpstr>Under the cortex</vt:lpstr>
      <vt:lpstr>Structural Unit</vt:lpstr>
      <vt:lpstr>Importance of the precentral gyrus</vt:lpstr>
      <vt:lpstr>Side Effects of brain tumor surgery</vt:lpstr>
      <vt:lpstr>Task of the surgeon</vt:lpstr>
      <vt:lpstr>PowerPoint Presentation</vt:lpstr>
      <vt:lpstr>Neuronavigation</vt:lpstr>
      <vt:lpstr>Intraoperative MRI</vt:lpstr>
      <vt:lpstr>Integration of different techniques </vt:lpstr>
      <vt:lpstr>PowerPoint Presentation</vt:lpstr>
      <vt:lpstr>T1 and T2 weighted images</vt:lpstr>
      <vt:lpstr>Diffusion Tensor Imaging</vt:lpstr>
      <vt:lpstr>What is measured in DTI</vt:lpstr>
      <vt:lpstr>Diffusion of water molecules</vt:lpstr>
      <vt:lpstr>Spin-echo sequence</vt:lpstr>
      <vt:lpstr>Diffusion sequence</vt:lpstr>
      <vt:lpstr>Homogeneous magnetic field</vt:lpstr>
      <vt:lpstr>Example of Gradient application</vt:lpstr>
      <vt:lpstr>Effect of Gradient on spins</vt:lpstr>
      <vt:lpstr>Imperfect refocusing</vt:lpstr>
      <vt:lpstr>Measuring diffusion</vt:lpstr>
      <vt:lpstr>Measuring diffusion</vt:lpstr>
      <vt:lpstr>Measuring Diffusion</vt:lpstr>
      <vt:lpstr>DWI b-value</vt:lpstr>
      <vt:lpstr>ADC Map</vt:lpstr>
      <vt:lpstr>DW Images and Derived Maps</vt:lpstr>
      <vt:lpstr>(Anisotropic) Diffusion Tensor</vt:lpstr>
      <vt:lpstr>Fractional Anisotropy Map</vt:lpstr>
      <vt:lpstr>Color Fractional Anisotropy Map</vt:lpstr>
      <vt:lpstr>Fiber Tracking Map</vt:lpstr>
      <vt:lpstr>FACT</vt:lpstr>
      <vt:lpstr>Fiber track reconstruction</vt:lpstr>
      <vt:lpstr>Fiber track reconstruction</vt:lpstr>
      <vt:lpstr>Fiber track reconstruction</vt:lpstr>
      <vt:lpstr>Fiber track reconstruction</vt:lpstr>
      <vt:lpstr>Fiber track reconstruction</vt:lpstr>
      <vt:lpstr>Fiber track reconstruction</vt:lpstr>
      <vt:lpstr>Fiber track reconstruction</vt:lpstr>
      <vt:lpstr> 3D rendering</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Real-Time Systems  Robert Martí (marly@eia.udg.es)   Universitat de Girona Vibot Master.</dc:title>
  <dc:creator>robert</dc:creator>
  <cp:lastModifiedBy>ALI BERRADA</cp:lastModifiedBy>
  <cp:revision>367</cp:revision>
  <cp:lastPrinted>2012-03-12T14:04:27Z</cp:lastPrinted>
  <dcterms:modified xsi:type="dcterms:W3CDTF">2018-12-18T19:46:00Z</dcterms:modified>
</cp:coreProperties>
</file>